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70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9" r:id="rId28"/>
    <p:sldId id="290" r:id="rId29"/>
    <p:sldId id="288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291" r:id="rId38"/>
    <p:sldId id="293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21" r:id="rId48"/>
    <p:sldId id="322" r:id="rId49"/>
    <p:sldId id="285" r:id="rId50"/>
    <p:sldId id="286" r:id="rId51"/>
    <p:sldId id="301" r:id="rId52"/>
    <p:sldId id="302" r:id="rId53"/>
    <p:sldId id="323" r:id="rId54"/>
    <p:sldId id="324" r:id="rId55"/>
    <p:sldId id="325" r:id="rId56"/>
    <p:sldId id="326" r:id="rId57"/>
    <p:sldId id="327" r:id="rId58"/>
    <p:sldId id="328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03" r:id="rId68"/>
    <p:sldId id="329" r:id="rId69"/>
    <p:sldId id="330" r:id="rId70"/>
    <p:sldId id="331" r:id="rId71"/>
    <p:sldId id="304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41" r:id="rId80"/>
    <p:sldId id="339" r:id="rId81"/>
    <p:sldId id="305" r:id="rId82"/>
    <p:sldId id="342" r:id="rId83"/>
    <p:sldId id="343" r:id="rId8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1475" y="260648"/>
            <a:ext cx="8229600" cy="5530626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МИНИСТЕРСТВО НА ОБРАЗОВАНИЕТО И НАУКАТА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СПОРТНО УЧИЛИЩЕ « ДИМИТЪР РОХОВ « - </a:t>
            </a:r>
            <a:r>
              <a:rPr lang="ru-RU" sz="1600" dirty="0" smtClean="0"/>
              <a:t>СЛИВЕН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ГРУПА «  АЗ МОГА 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bg-BG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35824"/>
            <a:ext cx="24749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96" y="870195"/>
            <a:ext cx="23479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0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70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2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4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63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3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97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1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41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bg-BG" dirty="0" smtClean="0"/>
              <a:t>Започнахме по стар български обичай с топла питка и шарена сол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729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4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3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0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7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69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84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3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0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76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6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0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01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9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НАПРАВИХМЕ УНИКАЛНИ ИЗНЕНАДИ ЗА НАШИТЕ УЧИТЕЛИ И ДИРЕКТОРИ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1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3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3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Продължихме с работа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1160748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60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07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56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7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6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И ДОЙДЕ ДРУГО НАЧАЛО – РАБОТА С ШЕВНАТА МАШИНА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6667848" cy="500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3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44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10312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6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>
            <a:normAutofit/>
          </a:bodyPr>
          <a:lstStyle/>
          <a:p>
            <a:r>
              <a:rPr lang="bg-BG" dirty="0" smtClean="0"/>
              <a:t>И ДРУГО ИНТЕРЕСНО ЗАНИМАНИЕ- С ПОМОЩТА НА РОДИТЕЛИТЕ НАПРАВИХМЕ КЪЩИ ЗА ПТИЦИ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1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72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9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3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75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59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ЗАПОЧНА ПОДГОТОВКАТА ЗА ФИНАЛНАТА НИ ПУБЛИЧНА ИЗЯВА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9388" y="2086573"/>
            <a:ext cx="5445224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0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НАПРАВИХМЕ  ПОКАНИ ЗА ГОСТИТЕ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9388" y="2063713"/>
            <a:ext cx="5445224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2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77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83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ТОВА СА ЧАСТ ОТ НАШИТЕ ПОКАНИ</a:t>
            </a:r>
            <a:br>
              <a:rPr lang="bg-BG" dirty="0" smtClean="0"/>
            </a:br>
            <a:r>
              <a:rPr lang="bg-BG" dirty="0" smtClean="0"/>
              <a:t>РАЗЛИЧНИ ЗА ВСЕКИ ЕДИН ОТ ГОСТИТЕ НИ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1680" y="2151406"/>
            <a:ext cx="6228184" cy="46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7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8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2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ИЗРАБОТИХМЕ И ПОДАРЪЦИ ЗА ВСЕКИ ОТ НАШИТЕ ГОСТИ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1421066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8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>
            <a:normAutofit/>
          </a:bodyPr>
          <a:lstStyle/>
          <a:p>
            <a:r>
              <a:rPr lang="bg-BG" dirty="0" smtClean="0"/>
              <a:t>И ДОЙДЕ ВРЕМЕ ДА ПОКАЖЕМ НА ВСИЧКИ, КАКВО СМЕ СЪТВОРИЛИ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34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ПОДГОТВИХМЕ ИЗЛОЖБАТА С МНОГО ТРУД И СТАРАНИЕ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5189" y="2091429"/>
            <a:ext cx="5253203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72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3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8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95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ИЗПИСАХМЕ С ЦВЕТЯ ИМЕТО НА НАШЕТО УЧИЛИЩЕ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187" y="2093429"/>
            <a:ext cx="5445224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36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5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8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08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ПЪРВИЯТ НИ ГОСТ ДОЙДЕ – СТАНКА ЗЛАТЕВА – НАШИЯТ ИДОЛ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9764" y="2404894"/>
            <a:ext cx="5056603" cy="37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ВРЕМЕТО МИНА БЪРЗО И РЕЗУЛТАТА Е НАЛИЦЕ</a:t>
            </a:r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76" y="1722806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0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6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836712"/>
            <a:ext cx="729680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1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СЛЕД НАУЧЕНОТО И ПОКАЗАНОТО СМЕ ДОВОЛНИ И ГОРДИ ОТ СЕБЕ СИ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4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/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>ГРУПА „ АЗ МОГА “</a:t>
            </a:r>
            <a:br>
              <a:rPr lang="bg-BG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6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8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102</Words>
  <Application>Microsoft Office PowerPoint</Application>
  <PresentationFormat>Презентация на цял екран (4:3)</PresentationFormat>
  <Paragraphs>17</Paragraphs>
  <Slides>83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тема</vt:lpstr>
      <vt:lpstr>    МИНИСТЕРСТВО НА ОБРАЗОВАНИЕТО И НАУКАТА  СПОРТНО УЧИЛИЩЕ « ДИМИТЪР РОХОВ « - СЛИВЕН    ГРУПА «  АЗ МОГА »  </vt:lpstr>
      <vt:lpstr>Започнахме по стар български обичай с топла питка и шарена сол</vt:lpstr>
      <vt:lpstr>Презентация на PowerPoint</vt:lpstr>
      <vt:lpstr>Продължихме с работа</vt:lpstr>
      <vt:lpstr>Презентация на PowerPoint</vt:lpstr>
      <vt:lpstr>Презентация на PowerPoint</vt:lpstr>
      <vt:lpstr>Презентация на PowerPoint</vt:lpstr>
      <vt:lpstr>ВРЕМЕТО МИНА БЪРЗО И РЕЗУЛТАТА Е НАЛИЦЕ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   НАПРАВИХМЕ УНИКАЛНИ ИЗНЕНАДИ ЗА НАШИТЕ УЧИТЕЛИ И ДИРЕКТОРИ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И ДОЙДЕ ДРУГО НАЧАЛО – РАБОТА С ШЕВНАТА МАШИНА</vt:lpstr>
      <vt:lpstr>Презентация на PowerPoint</vt:lpstr>
      <vt:lpstr>И ДРУГО ИНТЕРЕСНО ЗАНИМАНИЕ- С ПОМОЩТА НА РОДИТЕЛИТЕ НАПРАВИХМЕ КЪЩИ ЗА ПТИЦИ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ЗАПОЧНА ПОДГОТОВКАТА ЗА ФИНАЛНАТА НИ ПУБЛИЧНА ИЗЯВА</vt:lpstr>
      <vt:lpstr>Презентация на PowerPoint</vt:lpstr>
      <vt:lpstr>НАПРАВИХМЕ  ПОКАНИ ЗА ГОСТИТЕ</vt:lpstr>
      <vt:lpstr>Презентация на PowerPoint</vt:lpstr>
      <vt:lpstr>ТОВА СА ЧАСТ ОТ НАШИТЕ ПОКАНИ РАЗЛИЧНИ ЗА ВСЕКИ ЕДИН ОТ ГОСТИТЕ НИ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ИЗРАБОТИХМЕ И ПОДАРЪЦИ ЗА ВСЕКИ ОТ НАШИТЕ ГОСТИ</vt:lpstr>
      <vt:lpstr>И ДОЙДЕ ВРЕМЕ ДА ПОКАЖЕМ НА ВСИЧКИ, КАКВО СМЕ СЪТВОРИЛИ</vt:lpstr>
      <vt:lpstr>ПОДГОТВИХМЕ ИЗЛОЖБАТА С МНОГО ТРУД И СТАРАНИЕ</vt:lpstr>
      <vt:lpstr>Презентация на PowerPoint</vt:lpstr>
      <vt:lpstr>Презентация на PowerPoint</vt:lpstr>
      <vt:lpstr>Презентация на PowerPoint</vt:lpstr>
      <vt:lpstr>ИЗПИСАХМЕ С ЦВЕТЯ ИМЕТО НА НАШЕТО УЧИЛИЩЕ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ПЪРВИЯТ НИ ГОСТ ДОЙДЕ – СТАНКА ЗЛАТЕВА – НАШИЯТ ИДОЛ</vt:lpstr>
      <vt:lpstr>Презентация на PowerPoint</vt:lpstr>
      <vt:lpstr>Презентация на PowerPoint</vt:lpstr>
      <vt:lpstr> СЛЕД НАУЧЕНОТО И ПОКАЗАНОТО СМЕ ДОВОЛНИ И ГОРДИ ОТ СЕБЕ СИ</vt:lpstr>
      <vt:lpstr>  ГРУПА „ АЗ МОГА “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МИНИСТЕРСТВО НА ОБРАЗОВАНИЕТО И НАУКАТА  СПОРТНО УЧИЛИЩЕ « ДИМИТЪР РОХОВ « - СЛИВЕН    ГРУПА «  АЗ МОГА »  </dc:title>
  <dc:creator>Tutor</dc:creator>
  <cp:lastModifiedBy>User</cp:lastModifiedBy>
  <cp:revision>7</cp:revision>
  <dcterms:created xsi:type="dcterms:W3CDTF">2017-05-12T05:43:11Z</dcterms:created>
  <dcterms:modified xsi:type="dcterms:W3CDTF">2017-05-14T07:59:37Z</dcterms:modified>
</cp:coreProperties>
</file>