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6" r:id="rId9"/>
    <p:sldId id="287" r:id="rId10"/>
    <p:sldId id="262" r:id="rId11"/>
    <p:sldId id="288" r:id="rId12"/>
    <p:sldId id="263" r:id="rId13"/>
    <p:sldId id="264" r:id="rId14"/>
    <p:sldId id="274" r:id="rId15"/>
    <p:sldId id="265" r:id="rId16"/>
    <p:sldId id="267" r:id="rId17"/>
    <p:sldId id="268" r:id="rId18"/>
    <p:sldId id="269" r:id="rId19"/>
    <p:sldId id="289" r:id="rId20"/>
    <p:sldId id="270" r:id="rId21"/>
    <p:sldId id="271" r:id="rId22"/>
    <p:sldId id="276" r:id="rId23"/>
    <p:sldId id="290" r:id="rId24"/>
    <p:sldId id="277" r:id="rId25"/>
    <p:sldId id="272" r:id="rId26"/>
    <p:sldId id="273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Контейнер за долния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A4214E-134F-4746-9E67-7A7F09E42541}" type="datetimeFigureOut">
              <a:rPr lang="bg-BG" smtClean="0"/>
              <a:pPr/>
              <a:t>16.5.2017 г.</a:t>
            </a:fld>
            <a:endParaRPr lang="bg-BG" dirty="0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C59EB-CEB7-4461-B9D9-3ACA328E477A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71398" cy="40895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Спортна академия</a:t>
            </a:r>
          </a:p>
          <a:p>
            <a:pPr algn="ctr"/>
            <a:r>
              <a:rPr lang="bg-BG" sz="7200" dirty="0" smtClean="0"/>
              <a:t> “Биоком- Ставен” </a:t>
            </a:r>
          </a:p>
          <a:p>
            <a:pPr algn="ctr"/>
            <a:endParaRPr lang="bg-BG" sz="7200" dirty="0"/>
          </a:p>
        </p:txBody>
      </p:sp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2792" y="26369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Калоян Раднев </a:t>
            </a:r>
            <a:endParaRPr lang="bg-BG" sz="7200" dirty="0"/>
          </a:p>
        </p:txBody>
      </p:sp>
    </p:spTree>
  </p:cSld>
  <p:clrMapOvr>
    <a:masterClrMapping/>
  </p:clrMapOvr>
  <p:transition advTm="954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2792" y="620688"/>
            <a:ext cx="7467600" cy="2592288"/>
          </a:xfrm>
        </p:spPr>
        <p:txBody>
          <a:bodyPr>
            <a:normAutofit fontScale="90000"/>
          </a:bodyPr>
          <a:lstStyle/>
          <a:p>
            <a:r>
              <a:rPr lang="bg-BG" sz="5400" dirty="0" smtClean="0"/>
              <a:t>Европейско първенство по самбо- </a:t>
            </a:r>
            <a:br>
              <a:rPr lang="bg-BG" sz="5400" dirty="0" smtClean="0"/>
            </a:br>
            <a:r>
              <a:rPr lang="bg-BG" sz="5400" dirty="0" smtClean="0"/>
              <a:t>III място</a:t>
            </a:r>
            <a:br>
              <a:rPr lang="bg-BG" sz="5400" dirty="0" smtClean="0"/>
            </a:br>
            <a:r>
              <a:rPr lang="bg-BG" sz="5400" dirty="0" smtClean="0"/>
              <a:t> Испания-</a:t>
            </a:r>
            <a:br>
              <a:rPr lang="bg-BG" sz="5400" dirty="0" smtClean="0"/>
            </a:br>
            <a:r>
              <a:rPr lang="bg-BG" sz="5400" dirty="0" smtClean="0"/>
              <a:t> 2014г.</a:t>
            </a:r>
            <a:endParaRPr lang="bg-BG" sz="5400" dirty="0"/>
          </a:p>
        </p:txBody>
      </p:sp>
      <p:pic>
        <p:nvPicPr>
          <p:cNvPr id="2050" name="Picture 2" descr="C:\Users\User\Desktop\jhvh\18337045_1466567840062711_20753161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09328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0744" y="216024"/>
            <a:ext cx="7467600" cy="2708920"/>
          </a:xfrm>
        </p:spPr>
        <p:txBody>
          <a:bodyPr>
            <a:noAutofit/>
          </a:bodyPr>
          <a:lstStyle/>
          <a:p>
            <a:r>
              <a:rPr lang="bg-BG" sz="5400" dirty="0" smtClean="0"/>
              <a:t>Европейско първенство по самбо- II място</a:t>
            </a:r>
            <a:br>
              <a:rPr lang="bg-BG" sz="5400" dirty="0" smtClean="0"/>
            </a:br>
            <a:r>
              <a:rPr lang="bg-BG" sz="5400" dirty="0" smtClean="0"/>
              <a:t>Сърбия-</a:t>
            </a:r>
            <a:br>
              <a:rPr lang="bg-BG" sz="5400" dirty="0" smtClean="0"/>
            </a:br>
            <a:r>
              <a:rPr lang="bg-BG" sz="5400" dirty="0" smtClean="0"/>
              <a:t>2015г.</a:t>
            </a:r>
            <a:endParaRPr lang="bg-BG" sz="5400" dirty="0"/>
          </a:p>
        </p:txBody>
      </p:sp>
      <p:pic>
        <p:nvPicPr>
          <p:cNvPr id="6146" name="Picture 2" descr="C:\Users\User\Desktop\jhvh\IMG_20170501_20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6136357" cy="528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9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Илина Стоянова</a:t>
            </a:r>
            <a:endParaRPr lang="bg-BG" sz="7200" dirty="0"/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-603448"/>
            <a:ext cx="7467600" cy="3528392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/>
              <a:t>Европейско първенство по самбо-I място </a:t>
            </a:r>
            <a:br>
              <a:rPr lang="bg-BG" sz="5400" dirty="0" smtClean="0"/>
            </a:br>
            <a:r>
              <a:rPr lang="bg-BG" sz="5400" dirty="0" smtClean="0"/>
              <a:t>Испания- 2014г.</a:t>
            </a:r>
            <a:endParaRPr lang="bg-BG" sz="5400" dirty="0"/>
          </a:p>
        </p:txBody>
      </p:sp>
      <p:pic>
        <p:nvPicPr>
          <p:cNvPr id="1026" name="Picture 2" descr="C:\Users\User\Desktop\jhvh\received_13388324495406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0398"/>
            <a:ext cx="6048672" cy="451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56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88832" cy="2880320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Световно първенство по самбо- III място</a:t>
            </a:r>
            <a:br>
              <a:rPr lang="bg-BG" sz="5400" dirty="0" smtClean="0"/>
            </a:br>
            <a:r>
              <a:rPr lang="bg-BG" sz="5400" dirty="0" smtClean="0"/>
              <a:t>Корея- 2014г.</a:t>
            </a:r>
            <a:br>
              <a:rPr lang="bg-BG" sz="5400" dirty="0" smtClean="0"/>
            </a:br>
            <a:endParaRPr lang="bg-BG" sz="5400" dirty="0"/>
          </a:p>
        </p:txBody>
      </p:sp>
      <p:pic>
        <p:nvPicPr>
          <p:cNvPr id="7170" name="Picture 2" descr="C:\Users\User\Desktop\jhvh\FB_IMG_149315176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454" y="2276872"/>
            <a:ext cx="5384834" cy="453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67600" cy="2650306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Световно първенство по самбо- I място</a:t>
            </a:r>
            <a:br>
              <a:rPr lang="bg-BG" sz="5400" dirty="0" smtClean="0"/>
            </a:br>
            <a:r>
              <a:rPr lang="bg-BG" sz="5400" dirty="0" smtClean="0"/>
              <a:t>Кипър- 2014г.</a:t>
            </a:r>
            <a:br>
              <a:rPr lang="bg-BG" sz="5400" dirty="0" smtClean="0"/>
            </a:br>
            <a:endParaRPr lang="bg-BG" sz="5400" dirty="0"/>
          </a:p>
        </p:txBody>
      </p:sp>
      <p:pic>
        <p:nvPicPr>
          <p:cNvPr id="8194" name="Picture 2" descr="C:\Users\User\Desktop\jhvh\FB_IMG_149315172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687108" cy="445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96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4800" y="260648"/>
            <a:ext cx="7467600" cy="2520280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Европейско първенство по самбо- I място</a:t>
            </a:r>
            <a:br>
              <a:rPr lang="bg-BG" sz="5400" dirty="0" smtClean="0"/>
            </a:br>
            <a:r>
              <a:rPr lang="bg-BG" sz="5400" dirty="0" smtClean="0"/>
              <a:t>Чехия-2017г.</a:t>
            </a:r>
            <a:br>
              <a:rPr lang="bg-BG" sz="5400" dirty="0" smtClean="0"/>
            </a:br>
            <a:endParaRPr lang="bg-BG" sz="5400" dirty="0"/>
          </a:p>
        </p:txBody>
      </p:sp>
      <p:pic>
        <p:nvPicPr>
          <p:cNvPr id="9218" name="Picture 2" descr="C:\Users\User\Desktop\jhvh\FB_IMG_149314984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83" y="2250901"/>
            <a:ext cx="6858001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2502024"/>
            <a:ext cx="8136904" cy="1143000"/>
          </a:xfrm>
        </p:spPr>
        <p:txBody>
          <a:bodyPr>
            <a:noAutofit/>
          </a:bodyPr>
          <a:lstStyle/>
          <a:p>
            <a:r>
              <a:rPr lang="bg-BG" sz="7200" dirty="0" smtClean="0"/>
              <a:t>Божидар Темелков</a:t>
            </a:r>
            <a:endParaRPr lang="bg-BG" sz="7200" dirty="0"/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6808" y="44624"/>
            <a:ext cx="7467600" cy="2146250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Европейско първенство по самбо-II място</a:t>
            </a:r>
            <a:br>
              <a:rPr lang="bg-BG" sz="5400" dirty="0" smtClean="0"/>
            </a:br>
            <a:r>
              <a:rPr lang="bg-BG" sz="5400" dirty="0" smtClean="0"/>
              <a:t> Рига-2013г.</a:t>
            </a:r>
            <a:endParaRPr lang="bg-BG" sz="5400" dirty="0"/>
          </a:p>
        </p:txBody>
      </p:sp>
      <p:pic>
        <p:nvPicPr>
          <p:cNvPr id="3074" name="Picture 2" descr="C:\Users\User\Desktop\jhvh\18386607_1466567820062713_14810585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Бетина Темелкова</a:t>
            </a:r>
            <a:endParaRPr lang="bg-BG" sz="7200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2952328"/>
          </a:xfrm>
        </p:spPr>
        <p:txBody>
          <a:bodyPr>
            <a:noAutofit/>
          </a:bodyPr>
          <a:lstStyle/>
          <a:p>
            <a:r>
              <a:rPr lang="bg-BG" sz="5400" dirty="0" smtClean="0"/>
              <a:t>Световно първенство по самбо- I място</a:t>
            </a:r>
            <a:br>
              <a:rPr lang="bg-BG" sz="5400" dirty="0" smtClean="0"/>
            </a:br>
            <a:r>
              <a:rPr lang="bg-BG" sz="5400" dirty="0" smtClean="0"/>
              <a:t>Кипър-</a:t>
            </a:r>
            <a:br>
              <a:rPr lang="bg-BG" sz="5400" dirty="0" smtClean="0"/>
            </a:br>
            <a:r>
              <a:rPr lang="bg-BG" sz="5400" dirty="0" smtClean="0"/>
              <a:t>2014г.</a:t>
            </a:r>
            <a:endParaRPr lang="bg-BG" sz="5400" dirty="0"/>
          </a:p>
        </p:txBody>
      </p:sp>
      <p:pic>
        <p:nvPicPr>
          <p:cNvPr id="10242" name="Picture 2" descr="C:\Users\User\Desktop\jhvh\IMG_20170501_20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5184576" cy="502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2232248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Световно първенство по самбо- </a:t>
            </a:r>
            <a:r>
              <a:rPr lang="de-DE" sz="5400" dirty="0" smtClean="0"/>
              <a:t>I </a:t>
            </a:r>
            <a:r>
              <a:rPr lang="bg-BG" sz="5400" dirty="0" smtClean="0"/>
              <a:t>място</a:t>
            </a:r>
            <a:br>
              <a:rPr lang="bg-BG" sz="5400" dirty="0" smtClean="0"/>
            </a:br>
            <a:r>
              <a:rPr lang="bg-BG" sz="5400" dirty="0" smtClean="0"/>
              <a:t>Румъния- 2016г.</a:t>
            </a:r>
            <a:br>
              <a:rPr lang="bg-BG" sz="5400" dirty="0" smtClean="0"/>
            </a:br>
            <a:r>
              <a:rPr lang="de-DE" sz="5400" dirty="0" smtClean="0"/>
              <a:t/>
            </a:r>
            <a:br>
              <a:rPr lang="de-DE" sz="5400" dirty="0" smtClean="0"/>
            </a:br>
            <a:endParaRPr lang="bg-BG" sz="5400" dirty="0"/>
          </a:p>
        </p:txBody>
      </p:sp>
      <p:pic>
        <p:nvPicPr>
          <p:cNvPr id="11266" name="Picture 2" descr="C:\Users\User\Desktop\jhvh\IMG_20170501_20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2718"/>
            <a:ext cx="65532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4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Леман Гичмен</a:t>
            </a:r>
            <a:endParaRPr lang="bg-BG" sz="7200" dirty="0"/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20824" y="-99392"/>
            <a:ext cx="7467600" cy="2578298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/>
              <a:t>Световно първенство по самбо-II място</a:t>
            </a:r>
            <a:br>
              <a:rPr lang="bg-BG" sz="5400" dirty="0" smtClean="0"/>
            </a:br>
            <a:r>
              <a:rPr lang="bg-BG" sz="5400" dirty="0" smtClean="0"/>
              <a:t> Кипър- 2014г.</a:t>
            </a:r>
            <a:endParaRPr lang="bg-BG" sz="5400" dirty="0"/>
          </a:p>
        </p:txBody>
      </p:sp>
      <p:pic>
        <p:nvPicPr>
          <p:cNvPr id="4099" name="Picture 3" descr="C:\Users\User\Desktop\jhvh\18337236_1466575926728569_75119374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9800"/>
            <a:ext cx="68389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75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08856" y="1052736"/>
            <a:ext cx="7467600" cy="2160240"/>
          </a:xfrm>
        </p:spPr>
        <p:txBody>
          <a:bodyPr>
            <a:noAutofit/>
          </a:bodyPr>
          <a:lstStyle/>
          <a:p>
            <a:r>
              <a:rPr lang="bg-BG" sz="5400" dirty="0" smtClean="0"/>
              <a:t>Световно първенство </a:t>
            </a:r>
            <a:br>
              <a:rPr lang="bg-BG" sz="5400" dirty="0" smtClean="0"/>
            </a:br>
            <a:r>
              <a:rPr lang="bg-BG" sz="5400" dirty="0" smtClean="0"/>
              <a:t>по самбо-</a:t>
            </a:r>
            <a:br>
              <a:rPr lang="bg-BG" sz="5400" dirty="0" smtClean="0"/>
            </a:br>
            <a:r>
              <a:rPr lang="bg-BG" sz="5400" dirty="0" smtClean="0"/>
              <a:t> III място</a:t>
            </a:r>
            <a:br>
              <a:rPr lang="bg-BG" sz="5400" dirty="0" smtClean="0"/>
            </a:br>
            <a:r>
              <a:rPr lang="bg-BG" sz="5400" dirty="0" smtClean="0"/>
              <a:t>Румъния-</a:t>
            </a:r>
            <a:br>
              <a:rPr lang="bg-BG" sz="5400" dirty="0" smtClean="0"/>
            </a:br>
            <a:r>
              <a:rPr lang="bg-BG" sz="5400" dirty="0" smtClean="0"/>
              <a:t>2016 г.</a:t>
            </a:r>
            <a:endParaRPr lang="bg-BG" sz="5400" dirty="0"/>
          </a:p>
        </p:txBody>
      </p:sp>
      <p:pic>
        <p:nvPicPr>
          <p:cNvPr id="2050" name="Picture 2" descr="C:\Users\User\Desktop\jhvh\18337164_1702114476480263_20546881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352839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23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Мидия Ахмед</a:t>
            </a:r>
            <a:endParaRPr lang="bg-BG" sz="7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6808" y="-171400"/>
            <a:ext cx="7467600" cy="2722314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/>
              <a:t>Европейско първенство по самбо-III място</a:t>
            </a:r>
            <a:br>
              <a:rPr lang="bg-BG" sz="5400" dirty="0" smtClean="0"/>
            </a:br>
            <a:r>
              <a:rPr lang="bg-BG" sz="5400" dirty="0" smtClean="0"/>
              <a:t>Сърбия-2015г.</a:t>
            </a:r>
            <a:endParaRPr lang="bg-BG" sz="5400" dirty="0"/>
          </a:p>
        </p:txBody>
      </p:sp>
      <p:pic>
        <p:nvPicPr>
          <p:cNvPr id="12290" name="Picture 2" descr="C:\Users\User\Desktop\jhvh\20150418_19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76864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71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Яница Петкова</a:t>
            </a:r>
            <a:endParaRPr lang="bg-BG" sz="7200" dirty="0"/>
          </a:p>
        </p:txBody>
      </p:sp>
    </p:spTree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576064"/>
            <a:ext cx="7467600" cy="3861048"/>
          </a:xfrm>
        </p:spPr>
        <p:txBody>
          <a:bodyPr>
            <a:noAutofit/>
          </a:bodyPr>
          <a:lstStyle/>
          <a:p>
            <a:r>
              <a:rPr lang="bg-BG" sz="5400" dirty="0" smtClean="0"/>
              <a:t>Световно първенство по самбо-</a:t>
            </a:r>
            <a:br>
              <a:rPr lang="bg-BG" sz="5400" dirty="0" smtClean="0"/>
            </a:br>
            <a:r>
              <a:rPr lang="bg-BG" sz="5400" dirty="0" smtClean="0"/>
              <a:t>III място</a:t>
            </a:r>
            <a:br>
              <a:rPr lang="bg-BG" sz="5400" dirty="0" smtClean="0"/>
            </a:br>
            <a:r>
              <a:rPr lang="bg-BG" sz="5400" dirty="0" smtClean="0"/>
              <a:t> Лимасол-</a:t>
            </a:r>
            <a:br>
              <a:rPr lang="bg-BG" sz="5400" dirty="0" smtClean="0"/>
            </a:br>
            <a:r>
              <a:rPr lang="bg-BG" sz="5400" dirty="0" smtClean="0"/>
              <a:t>2016г.</a:t>
            </a:r>
            <a:br>
              <a:rPr lang="bg-BG" sz="5400" dirty="0" smtClean="0"/>
            </a:br>
            <a:endParaRPr lang="bg-BG" sz="5400" dirty="0"/>
          </a:p>
        </p:txBody>
      </p:sp>
      <p:pic>
        <p:nvPicPr>
          <p:cNvPr id="3074" name="Picture 2" descr="C:\Users\User\Desktop\jhvh\16387367_1258569367552048_68612582076865532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4464496" cy="595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67600" cy="4437112"/>
          </a:xfrm>
        </p:spPr>
        <p:txBody>
          <a:bodyPr>
            <a:noAutofit/>
          </a:bodyPr>
          <a:lstStyle/>
          <a:p>
            <a:pPr algn="ctr"/>
            <a:r>
              <a:rPr lang="bg-BG" sz="6000" dirty="0" smtClean="0"/>
              <a:t>Многократни отборни шампионки при момичета, </a:t>
            </a:r>
            <a:r>
              <a:rPr lang="bg-BG" sz="6000" dirty="0" err="1" smtClean="0"/>
              <a:t>кадетки</a:t>
            </a:r>
            <a:r>
              <a:rPr lang="bg-BG" sz="6000" dirty="0" smtClean="0"/>
              <a:t>, старша възраст, девойки и жени.</a:t>
            </a:r>
            <a:endParaRPr lang="bg-BG" sz="6000" dirty="0"/>
          </a:p>
        </p:txBody>
      </p:sp>
    </p:spTree>
  </p:cSld>
  <p:clrMapOvr>
    <a:masterClrMapping/>
  </p:clrMapOvr>
  <p:transition advTm="99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114800" cy="5602634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Европейско първенство по джудо- I място</a:t>
            </a:r>
            <a:br>
              <a:rPr lang="bg-BG" sz="5400" dirty="0" smtClean="0"/>
            </a:br>
            <a:r>
              <a:rPr lang="bg-BG" sz="5400" dirty="0" smtClean="0"/>
              <a:t>Черна гора- 2012г.</a:t>
            </a:r>
            <a:br>
              <a:rPr lang="bg-BG" sz="5400" dirty="0" smtClean="0"/>
            </a:br>
            <a:endParaRPr lang="bg-BG" sz="5400" dirty="0"/>
          </a:p>
        </p:txBody>
      </p:sp>
      <p:pic>
        <p:nvPicPr>
          <p:cNvPr id="1026" name="Picture 2" descr="C:\Users\User\Desktop\jhvh\FB_IMG_1493152126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171950" cy="571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jhvh\10299366_829492617078951_16985709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27" y="667823"/>
            <a:ext cx="7521997" cy="564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User\Desktop\jhvh\11127670_828654763891750_49028929936861150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701" y="44624"/>
            <a:ext cx="3813299" cy="381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jhvh\10264936_724101430976026_38416082496302762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7625">
            <a:off x="247924" y="317448"/>
            <a:ext cx="5031277" cy="377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User\Desktop\jhvh\1979510_699613053424864_180036184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56992"/>
            <a:ext cx="466800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jhvh\10299366_829492617078951_16985709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6078">
            <a:off x="79139" y="106941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jhvh\13330954_1207725735905880_77217491383030895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91">
            <a:off x="5169976" y="149752"/>
            <a:ext cx="3867964" cy="515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jhvh\10452308_829551890468704_22575943455147530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7818">
            <a:off x="769234" y="3302150"/>
            <a:ext cx="4909624" cy="338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7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Треньори:</a:t>
            </a:r>
            <a:endParaRPr lang="bg-BG" sz="7200" dirty="0"/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4800" y="446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/>
              <a:t>Стоян Димитров</a:t>
            </a:r>
            <a:endParaRPr lang="bg-BG" sz="7200" dirty="0"/>
          </a:p>
        </p:txBody>
      </p:sp>
      <p:pic>
        <p:nvPicPr>
          <p:cNvPr id="7170" name="Picture 2" descr="C:\Users\User\Desktop\jhvh\10462857_815603488451442_10224636743833843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2757"/>
            <a:ext cx="7344816" cy="550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bg-BG" sz="7200" dirty="0" err="1" smtClean="0"/>
              <a:t>Мидия</a:t>
            </a:r>
            <a:r>
              <a:rPr lang="bg-BG" sz="7200" dirty="0" smtClean="0"/>
              <a:t> Ахмед </a:t>
            </a:r>
            <a:endParaRPr lang="bg-BG" sz="7200" dirty="0"/>
          </a:p>
        </p:txBody>
      </p:sp>
      <p:pic>
        <p:nvPicPr>
          <p:cNvPr id="8194" name="Picture 2" descr="C:\Users\User\Desktop\jhvh\18361225_1465911236795038_20230859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288" y="1004732"/>
            <a:ext cx="4389952" cy="585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844824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Европейско първенство по самбо- I място</a:t>
            </a:r>
            <a:br>
              <a:rPr lang="bg-BG" sz="5400" dirty="0" smtClean="0"/>
            </a:br>
            <a:r>
              <a:rPr lang="bg-BG" sz="5400" dirty="0" smtClean="0"/>
              <a:t>Талин- 2012г.</a:t>
            </a:r>
            <a:endParaRPr lang="bg-BG" sz="5400" dirty="0"/>
          </a:p>
        </p:txBody>
      </p:sp>
      <p:pic>
        <p:nvPicPr>
          <p:cNvPr id="2050" name="Picture 2" descr="C:\Users\User\Desktop\jhvh\FB_IMG_1493655236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425952" cy="42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6808" y="260648"/>
            <a:ext cx="7467600" cy="1700808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Младежки олимпийски фестивал- II място</a:t>
            </a:r>
            <a:r>
              <a:rPr lang="bg-BG" sz="5400" smtClean="0"/>
              <a:t/>
            </a:r>
            <a:br>
              <a:rPr lang="bg-BG" sz="5400" smtClean="0"/>
            </a:br>
            <a:r>
              <a:rPr lang="bg-BG" sz="5400" smtClean="0"/>
              <a:t>Холандия- </a:t>
            </a:r>
            <a:r>
              <a:rPr lang="bg-BG" sz="5400" dirty="0" smtClean="0"/>
              <a:t>2013г.</a:t>
            </a:r>
            <a:endParaRPr lang="bg-BG" sz="5400" dirty="0"/>
          </a:p>
        </p:txBody>
      </p:sp>
      <p:pic>
        <p:nvPicPr>
          <p:cNvPr id="3074" name="Picture 2" descr="C:\Users\User\Desktop\jhvh\FB_IMG_1493655363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858000" cy="442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4800" y="61864"/>
            <a:ext cx="7467600" cy="1998984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Световно първенство по джудо- II място </a:t>
            </a:r>
            <a:br>
              <a:rPr lang="bg-BG" sz="5400" dirty="0" smtClean="0"/>
            </a:br>
            <a:r>
              <a:rPr lang="bg-BG" sz="5400" dirty="0" smtClean="0"/>
              <a:t>Маями-2014г.</a:t>
            </a:r>
            <a:endParaRPr lang="bg-BG" sz="5400" dirty="0"/>
          </a:p>
        </p:txBody>
      </p:sp>
      <p:pic>
        <p:nvPicPr>
          <p:cNvPr id="1026" name="Picture 2" descr="C:\Users\User\Desktop\jhvh\1551778_2120014444720462_5255266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20926"/>
            <a:ext cx="6552728" cy="473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7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4800" y="188640"/>
            <a:ext cx="7467600" cy="1916832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Европейско първенство по джудо- II място</a:t>
            </a:r>
            <a:br>
              <a:rPr lang="bg-BG" sz="5400" dirty="0" smtClean="0"/>
            </a:br>
            <a:r>
              <a:rPr lang="bg-BG" sz="5400" dirty="0" smtClean="0"/>
              <a:t>Гърция-2014г.</a:t>
            </a:r>
            <a:endParaRPr lang="bg-BG" sz="5400" dirty="0"/>
          </a:p>
        </p:txBody>
      </p:sp>
      <p:pic>
        <p:nvPicPr>
          <p:cNvPr id="4098" name="Picture 2" descr="C:\Users\User\Desktop\jhvh\FB_IMG_149315199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84" y="2304256"/>
            <a:ext cx="685800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4800" y="332656"/>
            <a:ext cx="7467600" cy="1772816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/>
              <a:t>Младежки олимпийски фестивал- II място</a:t>
            </a:r>
            <a:br>
              <a:rPr lang="bg-BG" sz="5400" dirty="0" smtClean="0"/>
            </a:br>
            <a:r>
              <a:rPr lang="bg-BG" sz="5400" dirty="0" smtClean="0"/>
              <a:t>Китай- 2014г.</a:t>
            </a:r>
            <a:endParaRPr lang="bg-BG" sz="5400" dirty="0"/>
          </a:p>
        </p:txBody>
      </p:sp>
      <p:pic>
        <p:nvPicPr>
          <p:cNvPr id="5122" name="Picture 2" descr="C:\Users\User\Desktop\jhvh\FB_IMG_149365956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318" y="2636912"/>
            <a:ext cx="6985074" cy="39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467600" cy="2736304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/>
              <a:t>Европейско първенство по джудо-II място Австрия-2015г.</a:t>
            </a:r>
            <a:endParaRPr lang="bg-BG" sz="5400" dirty="0"/>
          </a:p>
        </p:txBody>
      </p:sp>
      <p:pic>
        <p:nvPicPr>
          <p:cNvPr id="1026" name="Picture 2" descr="C:\Users\User\Desktop\jhvh\18360450_1466567863396042_3162452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05044"/>
            <a:ext cx="6337275" cy="475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ка">
  <a:themeElements>
    <a:clrScheme name="Техник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к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259</TotalTime>
  <Words>149</Words>
  <Application>Microsoft Office PowerPoint</Application>
  <PresentationFormat>Презентация на цял екран (4:3)</PresentationFormat>
  <Paragraphs>33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36" baseType="lpstr">
      <vt:lpstr>Техника</vt:lpstr>
      <vt:lpstr>Слайд 1</vt:lpstr>
      <vt:lpstr>Бетина Темелкова</vt:lpstr>
      <vt:lpstr>Европейско първенство по джудо- I място Черна гора- 2012г. </vt:lpstr>
      <vt:lpstr>Европейско първенство по самбо- I място Талин- 2012г.</vt:lpstr>
      <vt:lpstr>Младежки олимпийски фестивал- II място Холандия- 2013г.</vt:lpstr>
      <vt:lpstr>Световно първенство по джудо- II място  Маями-2014г.</vt:lpstr>
      <vt:lpstr>Европейско първенство по джудо- II място Гърция-2014г.</vt:lpstr>
      <vt:lpstr>Младежки олимпийски фестивал- II място Китай- 2014г.</vt:lpstr>
      <vt:lpstr>Европейско първенство по джудо-II място Австрия-2015г.</vt:lpstr>
      <vt:lpstr>Калоян Раднев </vt:lpstr>
      <vt:lpstr>Европейско първенство по самбо-  III място  Испания-  2014г.</vt:lpstr>
      <vt:lpstr>Европейско първенство по самбо- II място Сърбия- 2015г.</vt:lpstr>
      <vt:lpstr>Илина Стоянова</vt:lpstr>
      <vt:lpstr>Европейско първенство по самбо-I място  Испания- 2014г.</vt:lpstr>
      <vt:lpstr>Световно първенство по самбо- III място Корея- 2014г. </vt:lpstr>
      <vt:lpstr>Световно първенство по самбо- I място Кипър- 2014г. </vt:lpstr>
      <vt:lpstr>Европейско първенство по самбо- I място Чехия-2017г. </vt:lpstr>
      <vt:lpstr>Божидар Темелков</vt:lpstr>
      <vt:lpstr>Европейско първенство по самбо-II място  Рига-2013г.</vt:lpstr>
      <vt:lpstr>Световно първенство по самбо- I място Кипър- 2014г.</vt:lpstr>
      <vt:lpstr>Световно първенство по самбо- I място Румъния- 2016г.  </vt:lpstr>
      <vt:lpstr>Леман Гичмен</vt:lpstr>
      <vt:lpstr>Световно първенство по самбо-II място  Кипър- 2014г.</vt:lpstr>
      <vt:lpstr>Световно първенство  по самбо-  III място Румъния- 2016 г.</vt:lpstr>
      <vt:lpstr>Мидия Ахмед</vt:lpstr>
      <vt:lpstr>Европейско първенство по самбо-III място Сърбия-2015г.</vt:lpstr>
      <vt:lpstr>Яница Петкова</vt:lpstr>
      <vt:lpstr>Световно първенство по самбо- III място  Лимасол- 2016г. </vt:lpstr>
      <vt:lpstr>Многократни отборни шампионки при момичета, кадетки, старша възраст, девойки и жени.</vt:lpstr>
      <vt:lpstr>Слайд 30</vt:lpstr>
      <vt:lpstr>Слайд 31</vt:lpstr>
      <vt:lpstr>Слайд 32</vt:lpstr>
      <vt:lpstr>Треньори:</vt:lpstr>
      <vt:lpstr>Стоян Димитров</vt:lpstr>
      <vt:lpstr>Мидия Ахмед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2017-05-01T16:29:40Z</dcterms:created>
  <dcterms:modified xsi:type="dcterms:W3CDTF">2017-05-16T06:36:23Z</dcterms:modified>
</cp:coreProperties>
</file>