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311940-6665-48AD-A6FF-101E5DAC1D6D}" type="datetimeFigureOut">
              <a:rPr lang="bg-BG" smtClean="0"/>
              <a:pPr/>
              <a:t>20.3.2018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5BB6B-25C6-4FB5-997C-764802EFB2F2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bg.wikipedia.org/wiki/%D0%A1%D0%BB%D0%B8%D0%B2%D0%B5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ВЪЗМОЖНОСТИ ЗА ОПАЗВАНЕ НА ЧИСТОТАТА НА ПРИРОДНИТЕ ВОДИ В СЛИВЕНСКИЯ РАЙОН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214678" y="4357694"/>
            <a:ext cx="5643602" cy="2286016"/>
          </a:xfrm>
        </p:spPr>
        <p:txBody>
          <a:bodyPr>
            <a:normAutofit/>
          </a:bodyPr>
          <a:lstStyle/>
          <a:p>
            <a:r>
              <a:rPr lang="bg-BG" dirty="0" smtClean="0"/>
              <a:t>Изготвили: Преслав </a:t>
            </a:r>
            <a:r>
              <a:rPr lang="bg-BG" dirty="0" err="1" smtClean="0"/>
              <a:t>Дурев</a:t>
            </a:r>
            <a:endParaRPr lang="bg-BG" dirty="0" smtClean="0"/>
          </a:p>
          <a:p>
            <a:r>
              <a:rPr lang="bg-BG" dirty="0" smtClean="0"/>
              <a:t>Виктор Георгиев</a:t>
            </a:r>
          </a:p>
          <a:p>
            <a:r>
              <a:rPr lang="bg-BG" dirty="0"/>
              <a:t>о</a:t>
            </a:r>
            <a:r>
              <a:rPr lang="bg-BG" dirty="0" smtClean="0"/>
              <a:t>т 5 а клас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2011354"/>
          </a:xfrm>
        </p:spPr>
        <p:txBody>
          <a:bodyPr>
            <a:normAutofit fontScale="90000"/>
          </a:bodyPr>
          <a:lstStyle/>
          <a:p>
            <a:r>
              <a:rPr lang="bg-BG" sz="4400" dirty="0" smtClean="0"/>
              <a:t>Птицеферми,свинеферми,кравеферми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1643075"/>
          </a:xfrm>
        </p:spPr>
        <p:txBody>
          <a:bodyPr>
            <a:normAutofit/>
          </a:bodyPr>
          <a:lstStyle/>
          <a:p>
            <a:r>
              <a:rPr lang="bg-BG" dirty="0" smtClean="0"/>
              <a:t>На територията на общината има много стопанства отглеждащи животни, чиито отпадъци замърсяват </a:t>
            </a:r>
            <a:r>
              <a:rPr lang="bg-BG" dirty="0" err="1" smtClean="0"/>
              <a:t>ежеднево</a:t>
            </a:r>
            <a:r>
              <a:rPr lang="ru-RU" dirty="0" smtClean="0"/>
              <a:t> с </a:t>
            </a:r>
            <a:r>
              <a:rPr lang="ru-RU" dirty="0" err="1" smtClean="0"/>
              <a:t>нитрати</a:t>
            </a:r>
            <a:r>
              <a:rPr lang="ru-RU" dirty="0" smtClean="0"/>
              <a:t> </a:t>
            </a:r>
            <a:r>
              <a:rPr lang="ru-RU" dirty="0" err="1" smtClean="0"/>
              <a:t>реките</a:t>
            </a:r>
            <a:r>
              <a:rPr lang="ru-RU" dirty="0" smtClean="0"/>
              <a:t>.</a:t>
            </a:r>
            <a:endParaRPr lang="bg-BG" dirty="0"/>
          </a:p>
          <a:p>
            <a:pPr>
              <a:buNone/>
            </a:pPr>
            <a:endParaRPr lang="bg-BG" dirty="0" smtClean="0"/>
          </a:p>
        </p:txBody>
      </p:sp>
      <p:pic>
        <p:nvPicPr>
          <p:cNvPr id="20482" name="Picture 2" descr="Резултат с изображение за птицефер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3918460" cy="2638431"/>
          </a:xfrm>
          <a:prstGeom prst="rect">
            <a:avLst/>
          </a:prstGeom>
          <a:noFill/>
        </p:spPr>
      </p:pic>
      <p:pic>
        <p:nvPicPr>
          <p:cNvPr id="20484" name="Picture 4" descr="Свързано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857628"/>
            <a:ext cx="3643338" cy="2728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bg-BG" dirty="0" smtClean="0"/>
              <a:t>               Земеделие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4214818"/>
            <a:ext cx="8715436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районът</a:t>
            </a:r>
            <a:r>
              <a:rPr lang="ru-RU" dirty="0" smtClean="0"/>
              <a:t> е </a:t>
            </a:r>
            <a:r>
              <a:rPr lang="ru-RU" dirty="0" err="1" smtClean="0"/>
              <a:t>силно</a:t>
            </a:r>
            <a:r>
              <a:rPr lang="ru-RU" dirty="0" smtClean="0"/>
              <a:t> развито </a:t>
            </a:r>
            <a:r>
              <a:rPr lang="ru-RU" dirty="0" err="1" smtClean="0"/>
              <a:t>земеделието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Използването</a:t>
            </a:r>
            <a:r>
              <a:rPr lang="ru-RU" dirty="0" smtClean="0"/>
              <a:t> на </a:t>
            </a:r>
            <a:r>
              <a:rPr lang="ru-RU" dirty="0" err="1" smtClean="0"/>
              <a:t>торове</a:t>
            </a:r>
            <a:r>
              <a:rPr lang="ru-RU" dirty="0" smtClean="0"/>
              <a:t> е </a:t>
            </a:r>
            <a:r>
              <a:rPr lang="ru-RU" dirty="0" err="1" smtClean="0"/>
              <a:t>интензивно</a:t>
            </a:r>
            <a:r>
              <a:rPr lang="ru-RU" dirty="0" smtClean="0"/>
              <a:t>. Много </a:t>
            </a:r>
            <a:r>
              <a:rPr lang="ru-RU" dirty="0" err="1" smtClean="0"/>
              <a:t>често</a:t>
            </a:r>
            <a:r>
              <a:rPr lang="ru-RU" dirty="0" smtClean="0"/>
              <a:t> </a:t>
            </a:r>
            <a:r>
              <a:rPr lang="ru-RU" dirty="0" err="1" smtClean="0"/>
              <a:t>торовете</a:t>
            </a:r>
            <a:r>
              <a:rPr lang="ru-RU" dirty="0" smtClean="0"/>
              <a:t> се </a:t>
            </a:r>
            <a:r>
              <a:rPr lang="ru-RU" dirty="0" err="1" smtClean="0"/>
              <a:t>складират</a:t>
            </a:r>
            <a:r>
              <a:rPr lang="ru-RU" dirty="0" smtClean="0"/>
              <a:t> на </a:t>
            </a:r>
            <a:r>
              <a:rPr lang="ru-RU" dirty="0" err="1" smtClean="0"/>
              <a:t>купчини</a:t>
            </a:r>
            <a:r>
              <a:rPr lang="ru-RU" dirty="0" smtClean="0"/>
              <a:t>, </a:t>
            </a:r>
            <a:r>
              <a:rPr lang="ru-RU" dirty="0" err="1" smtClean="0"/>
              <a:t>което</a:t>
            </a:r>
            <a:r>
              <a:rPr lang="ru-RU" dirty="0" smtClean="0"/>
              <a:t> </a:t>
            </a:r>
            <a:r>
              <a:rPr lang="ru-RU" dirty="0" err="1" smtClean="0"/>
              <a:t>също</a:t>
            </a:r>
            <a:r>
              <a:rPr lang="ru-RU" dirty="0" smtClean="0"/>
              <a:t> води до </a:t>
            </a:r>
            <a:r>
              <a:rPr lang="ru-RU" dirty="0" err="1" smtClean="0"/>
              <a:t>замърсяване</a:t>
            </a:r>
            <a:r>
              <a:rPr lang="ru-RU" dirty="0" smtClean="0"/>
              <a:t> на водите- с азот и фосфор.</a:t>
            </a:r>
            <a:endParaRPr lang="bg-BG" dirty="0"/>
          </a:p>
        </p:txBody>
      </p:sp>
      <p:pic>
        <p:nvPicPr>
          <p:cNvPr id="23554" name="Picture 2" descr="Свързано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643050"/>
            <a:ext cx="3510984" cy="2336402"/>
          </a:xfrm>
          <a:prstGeom prst="rect">
            <a:avLst/>
          </a:prstGeom>
          <a:noFill/>
        </p:spPr>
      </p:pic>
      <p:pic>
        <p:nvPicPr>
          <p:cNvPr id="23556" name="Picture 4" descr="Свързано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286" y="1714488"/>
            <a:ext cx="3992259" cy="2243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Какви мерки се вземат?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</a:t>
            </a:r>
            <a:r>
              <a:rPr lang="ru-RU" dirty="0" err="1" smtClean="0"/>
              <a:t>целта</a:t>
            </a:r>
            <a:r>
              <a:rPr lang="ru-RU" dirty="0" smtClean="0"/>
              <a:t> в </a:t>
            </a:r>
            <a:r>
              <a:rPr lang="ru-RU" dirty="0" err="1" smtClean="0"/>
              <a:t>Сливен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пречиствателна</a:t>
            </a:r>
            <a:r>
              <a:rPr lang="ru-RU" dirty="0" smtClean="0"/>
              <a:t> станция за </a:t>
            </a:r>
            <a:r>
              <a:rPr lang="ru-RU" dirty="0" err="1"/>
              <a:t>отпадъчни</a:t>
            </a:r>
            <a:r>
              <a:rPr lang="ru-RU" dirty="0"/>
              <a:t> </a:t>
            </a:r>
            <a:r>
              <a:rPr lang="ru-RU" dirty="0" smtClean="0"/>
              <a:t>води.</a:t>
            </a:r>
            <a:endParaRPr lang="bg-BG" dirty="0"/>
          </a:p>
        </p:txBody>
      </p:sp>
      <p:pic>
        <p:nvPicPr>
          <p:cNvPr id="25602" name="Picture 2" descr="Свързано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71810"/>
            <a:ext cx="5029217" cy="3389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периода от </a:t>
            </a:r>
            <a:r>
              <a:rPr lang="ru-RU" dirty="0" err="1" smtClean="0"/>
              <a:t>месец</a:t>
            </a:r>
            <a:r>
              <a:rPr lang="ru-RU" dirty="0" smtClean="0"/>
              <a:t> март 2009 г. до </a:t>
            </a:r>
            <a:r>
              <a:rPr lang="ru-RU" dirty="0" err="1" smtClean="0"/>
              <a:t>месец</a:t>
            </a:r>
            <a:r>
              <a:rPr lang="ru-RU" dirty="0" smtClean="0"/>
              <a:t> юли 2012 г. се </a:t>
            </a:r>
            <a:r>
              <a:rPr lang="ru-RU" dirty="0" err="1" smtClean="0"/>
              <a:t>извърши</a:t>
            </a:r>
            <a:r>
              <a:rPr lang="ru-RU" dirty="0" smtClean="0"/>
              <a:t> реконструкция и </a:t>
            </a:r>
            <a:r>
              <a:rPr lang="ru-RU" dirty="0" err="1" smtClean="0"/>
              <a:t>разширение</a:t>
            </a:r>
            <a:r>
              <a:rPr lang="ru-RU" dirty="0" smtClean="0"/>
              <a:t> на </a:t>
            </a:r>
            <a:r>
              <a:rPr lang="ru-RU" dirty="0" err="1" smtClean="0"/>
              <a:t>градската</a:t>
            </a:r>
            <a:r>
              <a:rPr lang="ru-RU" dirty="0" smtClean="0"/>
              <a:t> </a:t>
            </a:r>
            <a:r>
              <a:rPr lang="ru-RU" dirty="0" err="1" smtClean="0"/>
              <a:t>пречиствателна</a:t>
            </a:r>
            <a:r>
              <a:rPr lang="ru-RU" dirty="0" smtClean="0"/>
              <a:t> станция за </a:t>
            </a:r>
            <a:r>
              <a:rPr lang="ru-RU" dirty="0" err="1" smtClean="0"/>
              <a:t>отпадъчни</a:t>
            </a:r>
            <a:r>
              <a:rPr lang="ru-RU" dirty="0" smtClean="0"/>
              <a:t> </a:t>
            </a:r>
            <a:r>
              <a:rPr lang="ru-RU" dirty="0" err="1" smtClean="0"/>
              <a:t>води.Включваща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/>
              <a:t>Реконструкция на </a:t>
            </a:r>
            <a:r>
              <a:rPr lang="ru-RU" dirty="0" err="1"/>
              <a:t>стъпалото</a:t>
            </a:r>
            <a:r>
              <a:rPr lang="ru-RU" dirty="0"/>
              <a:t> за механично </a:t>
            </a:r>
            <a:r>
              <a:rPr lang="ru-RU" dirty="0" err="1"/>
              <a:t>пречистване</a:t>
            </a:r>
            <a:r>
              <a:rPr lang="ru-RU" dirty="0"/>
              <a:t>, </a:t>
            </a:r>
            <a:r>
              <a:rPr lang="ru-RU" dirty="0" err="1" smtClean="0"/>
              <a:t>вкл</a:t>
            </a:r>
            <a:r>
              <a:rPr lang="ru-RU" dirty="0" smtClean="0"/>
              <a:t>.: </a:t>
            </a:r>
            <a:r>
              <a:rPr lang="ru-RU" dirty="0" err="1"/>
              <a:t>изграждане</a:t>
            </a:r>
            <a:r>
              <a:rPr lang="ru-RU" dirty="0"/>
              <a:t> на нова </a:t>
            </a:r>
            <a:r>
              <a:rPr lang="ru-RU" dirty="0" err="1"/>
              <a:t>входна</a:t>
            </a:r>
            <a:r>
              <a:rPr lang="ru-RU" dirty="0"/>
              <a:t> шахта, нова </a:t>
            </a:r>
            <a:r>
              <a:rPr lang="ru-RU" dirty="0" err="1"/>
              <a:t>сграда</a:t>
            </a:r>
            <a:r>
              <a:rPr lang="ru-RU" dirty="0"/>
              <a:t> за груби и </a:t>
            </a:r>
            <a:r>
              <a:rPr lang="ru-RU" dirty="0" err="1"/>
              <a:t>фини</a:t>
            </a:r>
            <a:r>
              <a:rPr lang="ru-RU" dirty="0"/>
              <a:t> решетки, нов </a:t>
            </a:r>
            <a:r>
              <a:rPr lang="ru-RU" dirty="0" err="1"/>
              <a:t>пясъкозадържател</a:t>
            </a:r>
            <a:r>
              <a:rPr lang="ru-RU" dirty="0"/>
              <a:t>, реконструкция на </a:t>
            </a:r>
            <a:r>
              <a:rPr lang="ru-RU" dirty="0" err="1"/>
              <a:t>разпределително</a:t>
            </a:r>
            <a:r>
              <a:rPr lang="ru-RU" dirty="0"/>
              <a:t> устройство и на </a:t>
            </a:r>
            <a:r>
              <a:rPr lang="ru-RU" dirty="0" err="1"/>
              <a:t>първични</a:t>
            </a:r>
            <a:r>
              <a:rPr lang="ru-RU" dirty="0"/>
              <a:t> </a:t>
            </a:r>
            <a:r>
              <a:rPr lang="ru-RU" dirty="0" err="1"/>
              <a:t>радиални</a:t>
            </a:r>
            <a:r>
              <a:rPr lang="ru-RU" dirty="0"/>
              <a:t> </a:t>
            </a:r>
            <a:r>
              <a:rPr lang="ru-RU" dirty="0" err="1"/>
              <a:t>утаители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Изграждане</a:t>
            </a:r>
            <a:r>
              <a:rPr lang="ru-RU" dirty="0"/>
              <a:t> на ново </a:t>
            </a:r>
            <a:r>
              <a:rPr lang="ru-RU" dirty="0" err="1"/>
              <a:t>стъпало</a:t>
            </a:r>
            <a:r>
              <a:rPr lang="ru-RU" dirty="0"/>
              <a:t> за </a:t>
            </a:r>
            <a:r>
              <a:rPr lang="ru-RU" dirty="0" err="1"/>
              <a:t>биологично</a:t>
            </a:r>
            <a:r>
              <a:rPr lang="ru-RU" dirty="0"/>
              <a:t> </a:t>
            </a:r>
            <a:r>
              <a:rPr lang="ru-RU" dirty="0" err="1"/>
              <a:t>пречистване</a:t>
            </a:r>
            <a:r>
              <a:rPr lang="ru-RU" dirty="0"/>
              <a:t>: нов </a:t>
            </a:r>
            <a:r>
              <a:rPr lang="ru-RU" dirty="0" err="1"/>
              <a:t>биобасейн</a:t>
            </a:r>
            <a:r>
              <a:rPr lang="ru-RU" dirty="0"/>
              <a:t> с </a:t>
            </a:r>
            <a:r>
              <a:rPr lang="ru-RU" dirty="0" err="1"/>
              <a:t>отстраняване</a:t>
            </a:r>
            <a:r>
              <a:rPr lang="ru-RU" dirty="0"/>
              <a:t> на азот и фосфор, ново </a:t>
            </a:r>
            <a:r>
              <a:rPr lang="ru-RU" dirty="0" err="1"/>
              <a:t>разпределително</a:t>
            </a:r>
            <a:r>
              <a:rPr lang="ru-RU" dirty="0"/>
              <a:t> устройство и нови </a:t>
            </a:r>
            <a:r>
              <a:rPr lang="ru-RU" dirty="0" err="1"/>
              <a:t>вторични</a:t>
            </a:r>
            <a:r>
              <a:rPr lang="ru-RU" dirty="0"/>
              <a:t> </a:t>
            </a:r>
            <a:r>
              <a:rPr lang="ru-RU" dirty="0" err="1"/>
              <a:t>радиални</a:t>
            </a:r>
            <a:r>
              <a:rPr lang="ru-RU" dirty="0"/>
              <a:t> </a:t>
            </a:r>
            <a:r>
              <a:rPr lang="ru-RU" dirty="0" err="1"/>
              <a:t>утаители</a:t>
            </a:r>
            <a:r>
              <a:rPr lang="ru-RU" dirty="0"/>
              <a:t>;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3500438"/>
            <a:ext cx="8715436" cy="3071834"/>
          </a:xfrm>
        </p:spPr>
        <p:txBody>
          <a:bodyPr>
            <a:normAutofit/>
          </a:bodyPr>
          <a:lstStyle/>
          <a:p>
            <a:r>
              <a:rPr lang="ru-RU" b="1" dirty="0" smtClean="0"/>
              <a:t>От 2015г. </a:t>
            </a:r>
            <a:r>
              <a:rPr lang="ru-RU" b="1" dirty="0" err="1" smtClean="0"/>
              <a:t>Био</a:t>
            </a:r>
            <a:r>
              <a:rPr lang="ru-RU" b="1" dirty="0" smtClean="0"/>
              <a:t> </a:t>
            </a:r>
            <a:r>
              <a:rPr lang="ru-RU" b="1" dirty="0" err="1"/>
              <a:t>микроорганизми</a:t>
            </a:r>
            <a:r>
              <a:rPr lang="ru-RU" dirty="0"/>
              <a:t> </a:t>
            </a:r>
            <a:r>
              <a:rPr lang="ru-RU" dirty="0" err="1"/>
              <a:t>работят</a:t>
            </a:r>
            <a:r>
              <a:rPr lang="ru-RU" dirty="0"/>
              <a:t> в </a:t>
            </a:r>
            <a:r>
              <a:rPr lang="ru-RU" b="1" dirty="0" err="1"/>
              <a:t>пречиствателната</a:t>
            </a:r>
            <a:r>
              <a:rPr lang="ru-RU" b="1" dirty="0"/>
              <a:t> станция за </a:t>
            </a:r>
            <a:r>
              <a:rPr lang="ru-RU" b="1" dirty="0" err="1"/>
              <a:t>отпадни</a:t>
            </a:r>
            <a:r>
              <a:rPr lang="ru-RU" b="1" dirty="0"/>
              <a:t> води</a:t>
            </a:r>
            <a:r>
              <a:rPr lang="ru-RU" dirty="0"/>
              <a:t> край </a:t>
            </a:r>
            <a:r>
              <a:rPr lang="ru-RU" b="1" dirty="0" err="1" smtClean="0"/>
              <a:t>Сливен</a:t>
            </a:r>
            <a:r>
              <a:rPr lang="ru-RU" dirty="0" smtClean="0"/>
              <a:t>. Т</a:t>
            </a:r>
            <a:r>
              <a:rPr lang="bg-BG" smtClean="0"/>
              <a:t>я</a:t>
            </a:r>
            <a:r>
              <a:rPr lang="ru-RU" smtClean="0"/>
              <a:t> </a:t>
            </a:r>
            <a:r>
              <a:rPr lang="ru-RU" dirty="0" err="1"/>
              <a:t>стартира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екологичната</a:t>
            </a:r>
            <a:r>
              <a:rPr lang="ru-RU" dirty="0" smtClean="0"/>
              <a:t> </a:t>
            </a:r>
            <a:r>
              <a:rPr lang="ru-RU" dirty="0"/>
              <a:t>политика за </a:t>
            </a:r>
            <a:r>
              <a:rPr lang="ru-RU" dirty="0" err="1"/>
              <a:t>опазване</a:t>
            </a:r>
            <a:r>
              <a:rPr lang="ru-RU" dirty="0"/>
              <a:t> </a:t>
            </a:r>
            <a:r>
              <a:rPr lang="ru-RU" dirty="0" err="1"/>
              <a:t>чистотата</a:t>
            </a:r>
            <a:r>
              <a:rPr lang="ru-RU" dirty="0"/>
              <a:t> на </a:t>
            </a:r>
            <a:r>
              <a:rPr lang="ru-RU" dirty="0" err="1"/>
              <a:t>водата</a:t>
            </a:r>
            <a:r>
              <a:rPr lang="ru-RU" dirty="0"/>
              <a:t> в </a:t>
            </a:r>
            <a:r>
              <a:rPr lang="ru-RU" dirty="0" err="1"/>
              <a:t>реките</a:t>
            </a:r>
            <a:r>
              <a:rPr lang="ru-RU" dirty="0"/>
              <a:t> и </a:t>
            </a:r>
            <a:r>
              <a:rPr lang="ru-RU" dirty="0" err="1"/>
              <a:t>намаляване</a:t>
            </a:r>
            <a:r>
              <a:rPr lang="ru-RU" dirty="0"/>
              <a:t> на </a:t>
            </a:r>
            <a:r>
              <a:rPr lang="ru-RU" dirty="0" err="1"/>
              <a:t>енергоемките</a:t>
            </a:r>
            <a:r>
              <a:rPr lang="ru-RU" dirty="0"/>
              <a:t> </a:t>
            </a:r>
            <a:r>
              <a:rPr lang="ru-RU" dirty="0" smtClean="0"/>
              <a:t>мощности. </a:t>
            </a:r>
            <a:r>
              <a:rPr lang="ru-RU" dirty="0" err="1"/>
              <a:t>Използват</a:t>
            </a:r>
            <a:r>
              <a:rPr lang="ru-RU" dirty="0"/>
              <a:t> се </a:t>
            </a:r>
            <a:r>
              <a:rPr lang="ru-RU" dirty="0" err="1"/>
              <a:t>естествени</a:t>
            </a:r>
            <a:r>
              <a:rPr lang="ru-RU" dirty="0"/>
              <a:t> </a:t>
            </a:r>
            <a:r>
              <a:rPr lang="ru-RU" dirty="0" err="1"/>
              <a:t>микроорганизми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се</a:t>
            </a:r>
            <a:r>
              <a:rPr lang="ru-RU" dirty="0"/>
              <a:t> </a:t>
            </a:r>
            <a:r>
              <a:rPr lang="ru-RU" dirty="0" err="1"/>
              <a:t>намират</a:t>
            </a:r>
            <a:r>
              <a:rPr lang="ru-RU" dirty="0"/>
              <a:t> в </a:t>
            </a:r>
            <a:r>
              <a:rPr lang="ru-RU" dirty="0" err="1" smtClean="0"/>
              <a:t>природата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26626" name="AutoShape 2" descr="Резултат с изображение за опазване чистотата на водата в Сливе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6628" name="AutoShape 4" descr="Свързано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6630" name="Picture 6" descr="Резултат с изображение за опазване чистотата на водата в Слив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71480"/>
            <a:ext cx="5000660" cy="2813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r>
              <a:rPr lang="bg-BG" dirty="0" smtClean="0"/>
              <a:t>Нерешени проблеми!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Основни</a:t>
            </a:r>
            <a:r>
              <a:rPr lang="ru-RU" dirty="0" smtClean="0"/>
              <a:t> задачи:</a:t>
            </a:r>
          </a:p>
          <a:p>
            <a:pPr>
              <a:buNone/>
            </a:pPr>
            <a:r>
              <a:rPr lang="ru-RU" dirty="0" smtClean="0"/>
              <a:t>• Да се </a:t>
            </a:r>
            <a:r>
              <a:rPr lang="ru-RU" dirty="0" err="1" smtClean="0"/>
              <a:t>обезпечи</a:t>
            </a:r>
            <a:r>
              <a:rPr lang="ru-RU" dirty="0" smtClean="0"/>
              <a:t> град </a:t>
            </a:r>
            <a:r>
              <a:rPr lang="ru-RU" dirty="0" err="1" smtClean="0"/>
              <a:t>Сливен</a:t>
            </a:r>
            <a:r>
              <a:rPr lang="ru-RU" dirty="0" smtClean="0"/>
              <a:t> с </a:t>
            </a:r>
            <a:r>
              <a:rPr lang="ru-RU" dirty="0" err="1" smtClean="0"/>
              <a:t>реконструирана</a:t>
            </a:r>
            <a:r>
              <a:rPr lang="ru-RU" dirty="0" smtClean="0"/>
              <a:t> и </a:t>
            </a:r>
            <a:r>
              <a:rPr lang="ru-RU" dirty="0" err="1" smtClean="0"/>
              <a:t>модернизирана</a:t>
            </a:r>
            <a:r>
              <a:rPr lang="ru-RU" dirty="0" smtClean="0"/>
              <a:t> </a:t>
            </a:r>
            <a:r>
              <a:rPr lang="ru-RU" dirty="0" err="1" smtClean="0"/>
              <a:t>пречиствателна</a:t>
            </a:r>
            <a:r>
              <a:rPr lang="ru-RU" dirty="0" smtClean="0"/>
              <a:t> станция за </a:t>
            </a:r>
            <a:r>
              <a:rPr lang="ru-RU" dirty="0" err="1" smtClean="0"/>
              <a:t>отпадъчни</a:t>
            </a:r>
            <a:r>
              <a:rPr lang="ru-RU" dirty="0" smtClean="0"/>
              <a:t> води и </a:t>
            </a:r>
            <a:r>
              <a:rPr lang="ru-RU" dirty="0" err="1" smtClean="0"/>
              <a:t>подобрена</a:t>
            </a:r>
            <a:r>
              <a:rPr lang="ru-RU" dirty="0" smtClean="0"/>
              <a:t> </a:t>
            </a:r>
            <a:r>
              <a:rPr lang="ru-RU" dirty="0" err="1" smtClean="0"/>
              <a:t>канализационна</a:t>
            </a:r>
            <a:r>
              <a:rPr lang="ru-RU" dirty="0" smtClean="0"/>
              <a:t> система; </a:t>
            </a:r>
          </a:p>
          <a:p>
            <a:pPr>
              <a:buNone/>
            </a:pPr>
            <a:r>
              <a:rPr lang="ru-RU" dirty="0" smtClean="0"/>
              <a:t>• Да се </a:t>
            </a:r>
            <a:r>
              <a:rPr lang="ru-RU" dirty="0" err="1" smtClean="0"/>
              <a:t>предприемат</a:t>
            </a:r>
            <a:r>
              <a:rPr lang="ru-RU" dirty="0" smtClean="0"/>
              <a:t> мерки за </a:t>
            </a:r>
            <a:r>
              <a:rPr lang="ru-RU" dirty="0" err="1" smtClean="0"/>
              <a:t>свързването</a:t>
            </a:r>
            <a:r>
              <a:rPr lang="ru-RU" dirty="0" smtClean="0"/>
              <a:t> на </a:t>
            </a:r>
            <a:r>
              <a:rPr lang="ru-RU" dirty="0" err="1" smtClean="0"/>
              <a:t>населени</a:t>
            </a:r>
            <a:r>
              <a:rPr lang="ru-RU" dirty="0" smtClean="0"/>
              <a:t> места,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канализационна</a:t>
            </a:r>
            <a:r>
              <a:rPr lang="ru-RU" dirty="0" smtClean="0"/>
              <a:t> система и </a:t>
            </a:r>
            <a:r>
              <a:rPr lang="ru-RU" dirty="0" err="1" smtClean="0"/>
              <a:t>системата</a:t>
            </a:r>
            <a:r>
              <a:rPr lang="ru-RU" dirty="0" smtClean="0"/>
              <a:t> за </a:t>
            </a:r>
            <a:r>
              <a:rPr lang="ru-RU" dirty="0" err="1" smtClean="0"/>
              <a:t>пречистване</a:t>
            </a:r>
            <a:r>
              <a:rPr lang="ru-RU" dirty="0" smtClean="0"/>
              <a:t> на </a:t>
            </a:r>
            <a:r>
              <a:rPr lang="ru-RU" dirty="0" err="1" smtClean="0"/>
              <a:t>отпадъчни</a:t>
            </a:r>
            <a:r>
              <a:rPr lang="ru-RU" dirty="0" smtClean="0"/>
              <a:t> води;</a:t>
            </a:r>
          </a:p>
          <a:p>
            <a:pPr>
              <a:buNone/>
            </a:pPr>
            <a:r>
              <a:rPr lang="ru-RU" dirty="0" smtClean="0"/>
              <a:t> • Да се </a:t>
            </a:r>
            <a:r>
              <a:rPr lang="ru-RU" dirty="0" err="1" smtClean="0"/>
              <a:t>повиши</a:t>
            </a:r>
            <a:r>
              <a:rPr lang="ru-RU" dirty="0" smtClean="0"/>
              <a:t> </a:t>
            </a:r>
            <a:r>
              <a:rPr lang="ru-RU" dirty="0" err="1" smtClean="0"/>
              <a:t>контрола</a:t>
            </a:r>
            <a:r>
              <a:rPr lang="ru-RU" dirty="0" smtClean="0"/>
              <a:t> </a:t>
            </a:r>
            <a:r>
              <a:rPr lang="ru-RU" dirty="0" err="1" smtClean="0"/>
              <a:t>спрямо</a:t>
            </a:r>
            <a:r>
              <a:rPr lang="ru-RU" dirty="0" smtClean="0"/>
              <a:t> </a:t>
            </a:r>
            <a:r>
              <a:rPr lang="ru-RU" dirty="0" err="1" smtClean="0"/>
              <a:t>използването</a:t>
            </a:r>
            <a:r>
              <a:rPr lang="ru-RU" dirty="0" smtClean="0"/>
              <a:t> на </a:t>
            </a:r>
            <a:r>
              <a:rPr lang="ru-RU" dirty="0" err="1" smtClean="0"/>
              <a:t>торове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69118"/>
          </a:xfrm>
        </p:spPr>
        <p:txBody>
          <a:bodyPr/>
          <a:lstStyle/>
          <a:p>
            <a:r>
              <a:rPr lang="ru-RU" dirty="0" smtClean="0"/>
              <a:t>Да </a:t>
            </a:r>
            <a:r>
              <a:rPr lang="ru-RU" dirty="0" smtClean="0"/>
              <a:t>се повиши контрола при изхвърлянето на отпадъци от птицеферми, свинеферми и др.,като се изградят пречиствателни съоръжения към тях.</a:t>
            </a:r>
          </a:p>
          <a:p>
            <a:r>
              <a:rPr lang="ru-RU" dirty="0" smtClean="0"/>
              <a:t>Да се </a:t>
            </a:r>
            <a:r>
              <a:rPr lang="ru-RU" dirty="0" err="1" smtClean="0"/>
              <a:t>контрлира</a:t>
            </a:r>
            <a:r>
              <a:rPr lang="ru-RU" dirty="0" smtClean="0"/>
              <a:t> </a:t>
            </a:r>
            <a:r>
              <a:rPr lang="ru-RU" dirty="0" err="1" smtClean="0"/>
              <a:t>дейността</a:t>
            </a:r>
            <a:r>
              <a:rPr lang="ru-RU" dirty="0" smtClean="0"/>
              <a:t> на ТЕЦ и </a:t>
            </a:r>
            <a:r>
              <a:rPr lang="ru-RU" dirty="0" err="1" smtClean="0"/>
              <a:t>модернизиране</a:t>
            </a:r>
            <a:r>
              <a:rPr lang="ru-RU" dirty="0" smtClean="0"/>
              <a:t> на </a:t>
            </a:r>
            <a:r>
              <a:rPr lang="ru-RU" dirty="0" err="1" smtClean="0"/>
              <a:t>пречистващата</a:t>
            </a:r>
            <a:r>
              <a:rPr lang="ru-RU" dirty="0" smtClean="0"/>
              <a:t> система</a:t>
            </a:r>
          </a:p>
          <a:p>
            <a:r>
              <a:rPr lang="ru-RU" dirty="0" smtClean="0"/>
              <a:t>Да се </a:t>
            </a:r>
            <a:r>
              <a:rPr lang="ru-RU" dirty="0" err="1" smtClean="0"/>
              <a:t>изгради</a:t>
            </a:r>
            <a:r>
              <a:rPr lang="ru-RU" dirty="0" smtClean="0"/>
              <a:t> </a:t>
            </a:r>
            <a:r>
              <a:rPr lang="ru-RU" dirty="0" err="1" smtClean="0"/>
              <a:t>предприятие,използващо</a:t>
            </a:r>
            <a:r>
              <a:rPr lang="ru-RU" dirty="0" smtClean="0"/>
              <a:t> </a:t>
            </a:r>
            <a:r>
              <a:rPr lang="ru-RU" dirty="0" err="1" smtClean="0"/>
              <a:t>отпадните</a:t>
            </a:r>
            <a:r>
              <a:rPr lang="ru-RU" dirty="0" smtClean="0"/>
              <a:t> води .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214282" y="2285992"/>
            <a:ext cx="8472518" cy="142876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БЛАГОДАРИМ ЗА ВНИМАНИЕТО!!!</a:t>
            </a:r>
            <a:endParaRPr lang="bg-B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Запознаване с водоемите в района</a:t>
            </a:r>
          </a:p>
          <a:p>
            <a:r>
              <a:rPr lang="bg-BG" dirty="0" smtClean="0"/>
              <a:t>Източници на замърсяване на водите в района и вещества замърсители</a:t>
            </a:r>
          </a:p>
          <a:p>
            <a:r>
              <a:rPr lang="bg-BG" dirty="0" smtClean="0"/>
              <a:t>Какви мерки се вземат за опазване чистотата на водата</a:t>
            </a:r>
          </a:p>
          <a:p>
            <a:r>
              <a:rPr lang="bg-BG" dirty="0" smtClean="0"/>
              <a:t>Нерешени проблеми с опазването на природните води в района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Запознаване с водоемите в района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r>
              <a:rPr lang="bg-BG" dirty="0" smtClean="0"/>
              <a:t>Географското разположение на Сливенската котловина,определя  голямото количество природни води в района.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571768"/>
          </a:xfrm>
        </p:spPr>
        <p:txBody>
          <a:bodyPr>
            <a:normAutofit/>
          </a:bodyPr>
          <a:lstStyle/>
          <a:p>
            <a:r>
              <a:rPr lang="ru-RU" b="1" dirty="0" err="1"/>
              <a:t>Язовир</a:t>
            </a:r>
            <a:r>
              <a:rPr lang="ru-RU" dirty="0"/>
              <a:t> "</a:t>
            </a:r>
            <a:r>
              <a:rPr lang="ru-RU" b="1" dirty="0" err="1"/>
              <a:t>Асеновец</a:t>
            </a:r>
            <a:r>
              <a:rPr lang="ru-RU" dirty="0"/>
              <a:t>" е </a:t>
            </a:r>
            <a:r>
              <a:rPr lang="ru-RU" dirty="0" err="1"/>
              <a:t>основно</a:t>
            </a:r>
            <a:r>
              <a:rPr lang="ru-RU" dirty="0"/>
              <a:t> </a:t>
            </a:r>
            <a:r>
              <a:rPr lang="ru-RU" dirty="0" err="1"/>
              <a:t>съоръжение</a:t>
            </a:r>
            <a:r>
              <a:rPr lang="ru-RU" dirty="0"/>
              <a:t> в </a:t>
            </a:r>
            <a:r>
              <a:rPr lang="ru-RU" dirty="0" err="1"/>
              <a:t>схемата</a:t>
            </a:r>
            <a:r>
              <a:rPr lang="ru-RU" dirty="0"/>
              <a:t> на </a:t>
            </a:r>
            <a:r>
              <a:rPr lang="ru-RU" b="1" dirty="0" err="1"/>
              <a:t>водоснабдяване</a:t>
            </a:r>
            <a:r>
              <a:rPr lang="ru-RU" dirty="0" err="1"/>
              <a:t>на</a:t>
            </a:r>
            <a:r>
              <a:rPr lang="ru-RU" dirty="0"/>
              <a:t> град </a:t>
            </a:r>
            <a:r>
              <a:rPr lang="ru-RU" dirty="0" err="1" smtClean="0"/>
              <a:t>Сливен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Теренът</a:t>
            </a:r>
            <a:r>
              <a:rPr lang="ru-RU" dirty="0"/>
              <a:t> в района на </a:t>
            </a:r>
            <a:r>
              <a:rPr lang="ru-RU" dirty="0" err="1"/>
              <a:t>хидровъзела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планински</a:t>
            </a:r>
            <a:r>
              <a:rPr lang="ru-RU" dirty="0"/>
              <a:t> характер с много </a:t>
            </a:r>
            <a:r>
              <a:rPr lang="ru-RU" b="1" dirty="0" err="1"/>
              <a:t>стръмни</a:t>
            </a:r>
            <a:r>
              <a:rPr lang="ru-RU" b="1" dirty="0"/>
              <a:t> </a:t>
            </a:r>
            <a:r>
              <a:rPr lang="ru-RU" b="1" dirty="0" err="1" smtClean="0"/>
              <a:t>брегове</a:t>
            </a:r>
            <a:r>
              <a:rPr lang="ru-RU" b="1" dirty="0" smtClean="0"/>
              <a:t>.</a:t>
            </a:r>
            <a:endParaRPr lang="bg-BG" dirty="0"/>
          </a:p>
        </p:txBody>
      </p:sp>
      <p:pic>
        <p:nvPicPr>
          <p:cNvPr id="1026" name="Picture 2" descr="Резултат с изображение за язовир асеновец слив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934075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642918"/>
            <a:ext cx="4500594" cy="5929354"/>
          </a:xfrm>
        </p:spPr>
        <p:txBody>
          <a:bodyPr>
            <a:normAutofit/>
          </a:bodyPr>
          <a:lstStyle/>
          <a:p>
            <a:r>
              <a:rPr lang="ru-RU" dirty="0"/>
              <a:t>Река </a:t>
            </a:r>
            <a:r>
              <a:rPr lang="ru-RU" b="1" dirty="0" err="1"/>
              <a:t>Тунджа</a:t>
            </a:r>
            <a:r>
              <a:rPr lang="ru-RU" b="1" dirty="0"/>
              <a:t> </a:t>
            </a:r>
            <a:r>
              <a:rPr lang="ru-RU" dirty="0"/>
              <a:t>е </a:t>
            </a:r>
            <a:r>
              <a:rPr lang="ru-RU" dirty="0" err="1"/>
              <a:t>една</a:t>
            </a:r>
            <a:r>
              <a:rPr lang="ru-RU" dirty="0"/>
              <a:t> от </a:t>
            </a:r>
            <a:r>
              <a:rPr lang="ru-RU" dirty="0" err="1"/>
              <a:t>най-големите</a:t>
            </a:r>
            <a:r>
              <a:rPr lang="ru-RU" dirty="0"/>
              <a:t> реки в </a:t>
            </a:r>
            <a:r>
              <a:rPr lang="ru-RU" dirty="0" err="1" smtClean="0"/>
              <a:t>България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Първоначално</a:t>
            </a:r>
            <a:r>
              <a:rPr lang="ru-RU" dirty="0"/>
              <a:t> </a:t>
            </a:r>
            <a:r>
              <a:rPr lang="ru-RU" dirty="0" err="1"/>
              <a:t>тече</a:t>
            </a:r>
            <a:r>
              <a:rPr lang="ru-RU" dirty="0"/>
              <a:t> на юг, а при град </a:t>
            </a:r>
            <a:r>
              <a:rPr lang="ru-RU" dirty="0" err="1"/>
              <a:t>Калофер</a:t>
            </a:r>
            <a:r>
              <a:rPr lang="ru-RU" dirty="0"/>
              <a:t> </a:t>
            </a:r>
            <a:r>
              <a:rPr lang="ru-RU" dirty="0" err="1"/>
              <a:t>завива</a:t>
            </a:r>
            <a:r>
              <a:rPr lang="ru-RU" dirty="0"/>
              <a:t> на </a:t>
            </a:r>
            <a:r>
              <a:rPr lang="ru-RU" dirty="0" err="1"/>
              <a:t>изток</a:t>
            </a:r>
            <a:r>
              <a:rPr lang="ru-RU" dirty="0"/>
              <a:t> и </a:t>
            </a:r>
            <a:r>
              <a:rPr lang="ru-RU" dirty="0" err="1"/>
              <a:t>тече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Казанлъшката</a:t>
            </a:r>
            <a:r>
              <a:rPr lang="ru-RU" dirty="0"/>
              <a:t> котловина и </a:t>
            </a:r>
            <a:r>
              <a:rPr lang="ru-RU" dirty="0" err="1"/>
              <a:t>пълни</a:t>
            </a:r>
            <a:r>
              <a:rPr lang="ru-RU" dirty="0"/>
              <a:t> </a:t>
            </a:r>
            <a:r>
              <a:rPr lang="ru-RU" dirty="0" err="1"/>
              <a:t>язовирите</a:t>
            </a:r>
            <a:r>
              <a:rPr lang="ru-RU" dirty="0"/>
              <a:t> </a:t>
            </a:r>
            <a:r>
              <a:rPr lang="ru-RU" dirty="0" err="1"/>
              <a:t>Копринка</a:t>
            </a:r>
            <a:r>
              <a:rPr lang="ru-RU" dirty="0"/>
              <a:t> </a:t>
            </a:r>
            <a:r>
              <a:rPr lang="ru-RU" dirty="0" err="1"/>
              <a:t>и</a:t>
            </a:r>
            <a:r>
              <a:rPr lang="ru-RU" dirty="0"/>
              <a:t> </a:t>
            </a:r>
            <a:r>
              <a:rPr lang="ru-RU" dirty="0" err="1"/>
              <a:t>Жребчево</a:t>
            </a:r>
            <a:r>
              <a:rPr lang="ru-RU" dirty="0"/>
              <a:t>. След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навлиза</a:t>
            </a:r>
            <a:r>
              <a:rPr lang="ru-RU" dirty="0"/>
              <a:t> в </a:t>
            </a:r>
            <a:r>
              <a:rPr lang="ru-RU" dirty="0" err="1"/>
              <a:t>Сливенската</a:t>
            </a:r>
            <a:r>
              <a:rPr lang="ru-RU" dirty="0"/>
              <a:t> котловина и </a:t>
            </a:r>
            <a:r>
              <a:rPr lang="ru-RU" dirty="0" err="1"/>
              <a:t>прави</a:t>
            </a:r>
            <a:r>
              <a:rPr lang="ru-RU" dirty="0"/>
              <a:t> завой на юг.</a:t>
            </a:r>
            <a:endParaRPr lang="bg-BG" dirty="0"/>
          </a:p>
        </p:txBody>
      </p:sp>
      <p:sp>
        <p:nvSpPr>
          <p:cNvPr id="9218" name="AutoShape 2" descr="Свързано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9220" name="Picture 4" descr="Резултат с изображение за тундж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736"/>
            <a:ext cx="4000491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3929066"/>
            <a:ext cx="8501122" cy="2571768"/>
          </a:xfrm>
        </p:spPr>
        <p:txBody>
          <a:bodyPr>
            <a:normAutofit/>
          </a:bodyPr>
          <a:lstStyle/>
          <a:p>
            <a:r>
              <a:rPr lang="ru-RU" b="1" dirty="0"/>
              <a:t>„</a:t>
            </a:r>
            <a:r>
              <a:rPr lang="ru-RU" b="1" dirty="0" err="1"/>
              <a:t>Жребчево</a:t>
            </a:r>
            <a:r>
              <a:rPr lang="ru-RU" b="1" dirty="0"/>
              <a:t>“</a:t>
            </a:r>
            <a:r>
              <a:rPr lang="ru-RU" dirty="0"/>
              <a:t> е </a:t>
            </a:r>
            <a:r>
              <a:rPr lang="ru-RU" dirty="0" err="1"/>
              <a:t>язовир</a:t>
            </a:r>
            <a:r>
              <a:rPr lang="ru-RU" dirty="0"/>
              <a:t> на река </a:t>
            </a:r>
            <a:r>
              <a:rPr lang="ru-RU" u="sng" dirty="0" err="1" smtClean="0"/>
              <a:t>Тунджа</a:t>
            </a:r>
            <a:r>
              <a:rPr lang="ru-RU" u="sng" dirty="0" smtClean="0"/>
              <a:t>.</a:t>
            </a:r>
            <a:r>
              <a:rPr lang="ru-RU" dirty="0"/>
              <a:t> </a:t>
            </a:r>
            <a:r>
              <a:rPr lang="ru-RU" dirty="0" err="1"/>
              <a:t>Намира</a:t>
            </a:r>
            <a:r>
              <a:rPr lang="ru-RU" dirty="0"/>
              <a:t> се в красива </a:t>
            </a:r>
            <a:r>
              <a:rPr lang="ru-RU" dirty="0" err="1"/>
              <a:t>подпланинска</a:t>
            </a:r>
            <a:r>
              <a:rPr lang="ru-RU" dirty="0"/>
              <a:t> </a:t>
            </a:r>
            <a:r>
              <a:rPr lang="ru-RU" dirty="0" err="1"/>
              <a:t>местност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водата</a:t>
            </a:r>
            <a:r>
              <a:rPr lang="ru-RU" dirty="0"/>
              <a:t> от </a:t>
            </a:r>
            <a:r>
              <a:rPr lang="ru-RU" dirty="0" err="1"/>
              <a:t>язовира</a:t>
            </a:r>
            <a:r>
              <a:rPr lang="ru-RU" dirty="0"/>
              <a:t> се </a:t>
            </a:r>
            <a:r>
              <a:rPr lang="ru-RU" dirty="0" err="1"/>
              <a:t>използва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/>
              <a:t> </a:t>
            </a:r>
            <a:r>
              <a:rPr lang="ru-RU" dirty="0" err="1"/>
              <a:t>напояване</a:t>
            </a:r>
            <a:r>
              <a:rPr lang="ru-RU" dirty="0"/>
              <a:t>,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лятото</a:t>
            </a:r>
            <a:r>
              <a:rPr lang="ru-RU" dirty="0"/>
              <a:t> той се </a:t>
            </a:r>
            <a:r>
              <a:rPr lang="ru-RU" dirty="0" err="1"/>
              <a:t>източва</a:t>
            </a:r>
            <a:r>
              <a:rPr lang="ru-RU" dirty="0"/>
              <a:t> </a:t>
            </a:r>
            <a:r>
              <a:rPr lang="ru-RU" dirty="0" err="1" smtClean="0"/>
              <a:t>значително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8194" name="Picture 2" descr="Свързано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4848239" cy="2724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143372" y="642918"/>
            <a:ext cx="4714908" cy="5929354"/>
          </a:xfrm>
        </p:spPr>
        <p:txBody>
          <a:bodyPr/>
          <a:lstStyle/>
          <a:p>
            <a:r>
              <a:rPr lang="bg-BG" b="1" dirty="0" err="1" smtClean="0"/>
              <a:t>Асеновска</a:t>
            </a:r>
            <a:r>
              <a:rPr lang="bg-BG" b="1" dirty="0" smtClean="0"/>
              <a:t> река</a:t>
            </a:r>
            <a:r>
              <a:rPr lang="bg-BG" b="1" dirty="0"/>
              <a:t> </a:t>
            </a:r>
            <a:r>
              <a:rPr lang="bg-BG" b="1" dirty="0" smtClean="0"/>
              <a:t>или </a:t>
            </a:r>
            <a:r>
              <a:rPr lang="bg-BG" b="1" dirty="0" err="1" smtClean="0"/>
              <a:t>Коруча</a:t>
            </a:r>
            <a:r>
              <a:rPr lang="bg-BG" b="1" dirty="0" smtClean="0"/>
              <a:t>  </a:t>
            </a:r>
            <a:r>
              <a:rPr lang="ru-RU" dirty="0" smtClean="0"/>
              <a:t>е </a:t>
            </a:r>
            <a:r>
              <a:rPr lang="ru-RU" dirty="0" err="1"/>
              <a:t>разположен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град </a:t>
            </a:r>
            <a:r>
              <a:rPr lang="ru-RU" u="sng" dirty="0" err="1" smtClean="0">
                <a:hlinkClick r:id="rId2"/>
              </a:rPr>
              <a:t>Сливен</a:t>
            </a:r>
            <a:r>
              <a:rPr lang="ru-RU" dirty="0" err="1" smtClean="0"/>
              <a:t>.Водите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реката</a:t>
            </a:r>
            <a:r>
              <a:rPr lang="ru-RU" dirty="0"/>
              <a:t> в </a:t>
            </a:r>
            <a:r>
              <a:rPr lang="ru-RU" dirty="0" err="1"/>
              <a:t>долното</a:t>
            </a:r>
            <a:r>
              <a:rPr lang="ru-RU" dirty="0"/>
              <a:t> си течение, в </a:t>
            </a:r>
            <a:r>
              <a:rPr lang="ru-RU" dirty="0" err="1"/>
              <a:t>Сливенското</a:t>
            </a:r>
            <a:r>
              <a:rPr lang="ru-RU" dirty="0"/>
              <a:t> поле се </a:t>
            </a:r>
            <a:r>
              <a:rPr lang="ru-RU" dirty="0" err="1"/>
              <a:t>използват</a:t>
            </a:r>
            <a:r>
              <a:rPr lang="ru-RU" dirty="0"/>
              <a:t> за </a:t>
            </a:r>
            <a:r>
              <a:rPr lang="ru-RU" dirty="0" err="1" smtClean="0"/>
              <a:t>напояване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Река </a:t>
            </a:r>
            <a:r>
              <a:rPr lang="ru-RU" b="1" dirty="0" err="1" smtClean="0"/>
              <a:t>Новоселска</a:t>
            </a:r>
            <a:r>
              <a:rPr lang="ru-RU" dirty="0" smtClean="0"/>
              <a:t> </a:t>
            </a:r>
            <a:r>
              <a:rPr lang="ru-RU" dirty="0" err="1" smtClean="0"/>
              <a:t>минава</a:t>
            </a:r>
            <a:r>
              <a:rPr lang="ru-RU" dirty="0" smtClean="0"/>
              <a:t>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 smtClean="0"/>
              <a:t>източната</a:t>
            </a:r>
            <a:r>
              <a:rPr lang="ru-RU" dirty="0" smtClean="0"/>
              <a:t> част на града.</a:t>
            </a:r>
            <a:endParaRPr lang="ru-RU" dirty="0"/>
          </a:p>
          <a:p>
            <a:endParaRPr lang="bg-BG" dirty="0"/>
          </a:p>
        </p:txBody>
      </p:sp>
      <p:sp>
        <p:nvSpPr>
          <p:cNvPr id="7170" name="AutoShape 2" descr="Резултат с изображение за река новоселска сливе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7172" name="Picture 4" descr="Свързано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83851"/>
            <a:ext cx="3786214" cy="2836008"/>
          </a:xfrm>
          <a:prstGeom prst="rect">
            <a:avLst/>
          </a:prstGeom>
          <a:noFill/>
        </p:spPr>
      </p:pic>
      <p:pic>
        <p:nvPicPr>
          <p:cNvPr id="7174" name="Picture 6" descr="Свързано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642918"/>
            <a:ext cx="3706325" cy="2457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250033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Източници на замърсяване на водите в района и вещества замърсители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643182"/>
            <a:ext cx="4500594" cy="3929090"/>
          </a:xfrm>
        </p:spPr>
        <p:txBody>
          <a:bodyPr>
            <a:normAutofit/>
          </a:bodyPr>
          <a:lstStyle/>
          <a:p>
            <a:r>
              <a:rPr lang="bg-BG" dirty="0" smtClean="0"/>
              <a:t>В района има много стари минни находища,които чрез подпочвените води замърсяват реките.Основните вещества замърсители от тях са различни радиоактивни елементи- уран.</a:t>
            </a:r>
          </a:p>
          <a:p>
            <a:pPr>
              <a:buNone/>
            </a:pPr>
            <a:endParaRPr lang="bg-BG" dirty="0" smtClean="0"/>
          </a:p>
        </p:txBody>
      </p:sp>
      <p:sp>
        <p:nvSpPr>
          <p:cNvPr id="22530" name="AutoShape 2" descr="Свързано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2532" name="AutoShape 4" descr="Резултат с изображение за уранова м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2534" name="Picture 6" descr="Резултат с изображение за уранова м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071810"/>
            <a:ext cx="4000504" cy="300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Промишлените  предприятия също са основен източник на замърсяване: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286148"/>
          </a:xfrm>
        </p:spPr>
        <p:txBody>
          <a:bodyPr>
            <a:normAutofit/>
          </a:bodyPr>
          <a:lstStyle/>
          <a:p>
            <a:r>
              <a:rPr lang="bg-BG" dirty="0" smtClean="0"/>
              <a:t> Текстилна промишленост: Миролио, Декотекс, </a:t>
            </a:r>
            <a:r>
              <a:rPr lang="bg-BG" dirty="0" err="1" smtClean="0"/>
              <a:t>Чорапени</a:t>
            </a:r>
            <a:r>
              <a:rPr lang="bg-BG" dirty="0" smtClean="0"/>
              <a:t> цехове и др. - оцветители</a:t>
            </a:r>
          </a:p>
          <a:p>
            <a:r>
              <a:rPr lang="bg-BG" dirty="0"/>
              <a:t> </a:t>
            </a:r>
            <a:r>
              <a:rPr lang="bg-BG" dirty="0" smtClean="0"/>
              <a:t>Дървообработващи фирми и мебелни цехове, </a:t>
            </a:r>
            <a:r>
              <a:rPr lang="bg-BG" dirty="0" err="1" smtClean="0"/>
              <a:t>цехове</a:t>
            </a:r>
            <a:r>
              <a:rPr lang="bg-BG" dirty="0" smtClean="0"/>
              <a:t> за паркет </a:t>
            </a:r>
          </a:p>
          <a:p>
            <a:r>
              <a:rPr lang="bg-BG" dirty="0" smtClean="0"/>
              <a:t>Фабрика за въглища</a:t>
            </a:r>
          </a:p>
          <a:p>
            <a:r>
              <a:rPr lang="bg-BG" dirty="0" smtClean="0"/>
              <a:t>ТЕЦ Сливен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423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Поток</vt:lpstr>
      <vt:lpstr>ВЪЗМОЖНОСТИ ЗА ОПАЗВАНЕ НА ЧИСТОТАТА НА ПРИРОДНИТЕ ВОДИ В СЛИВЕНСКИЯ РАЙОН</vt:lpstr>
      <vt:lpstr>Съдържание:</vt:lpstr>
      <vt:lpstr>Запознаване с водоемите в района</vt:lpstr>
      <vt:lpstr>PowerPoint Presentation</vt:lpstr>
      <vt:lpstr>PowerPoint Presentation</vt:lpstr>
      <vt:lpstr>PowerPoint Presentation</vt:lpstr>
      <vt:lpstr>PowerPoint Presentation</vt:lpstr>
      <vt:lpstr>Източници на замърсяване на водите в района и вещества замърсители </vt:lpstr>
      <vt:lpstr>Промишлените  предприятия също са основен източник на замърсяване: </vt:lpstr>
      <vt:lpstr>Птицеферми,свинеферми,кравеферми </vt:lpstr>
      <vt:lpstr>               Земеделие</vt:lpstr>
      <vt:lpstr>Какви мерки се вземат?</vt:lpstr>
      <vt:lpstr>PowerPoint Presentation</vt:lpstr>
      <vt:lpstr>PowerPoint Presentation</vt:lpstr>
      <vt:lpstr>Нерешени проблеми!</vt:lpstr>
      <vt:lpstr>PowerPoint Presentation</vt:lpstr>
      <vt:lpstr>БЛАГОДАРИМ ЗА ВНИМАНИЕТО!!!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ВЪЗМОЖНОСТИ ЗА ОПАЗВАНЕ НА ЧИСТОТАТА НА ПРИРОДНИТЕ ВОДИ В СЛИВЕНСКИЯ РАЙОН</dc:title>
  <dc:creator>ThinkPad</dc:creator>
  <cp:lastModifiedBy>Потребител на Windows</cp:lastModifiedBy>
  <cp:revision>13</cp:revision>
  <dcterms:created xsi:type="dcterms:W3CDTF">2018-03-15T04:17:33Z</dcterms:created>
  <dcterms:modified xsi:type="dcterms:W3CDTF">2018-03-20T06:53:07Z</dcterms:modified>
</cp:coreProperties>
</file>