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74F8-1274-4CE2-A191-D64C03F2C600}" type="datetimeFigureOut">
              <a:rPr lang="bg-BG" smtClean="0"/>
              <a:t>20.3.2018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F464-5284-4A85-992A-352DC5AA632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Concepto De Eco: Gota Del Agua Del Asimiento De La Mano Foto de archivo - Imagen de brillante, sueños: 202922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14546" y="1357298"/>
            <a:ext cx="4500594" cy="4000528"/>
          </a:xfrm>
        </p:spPr>
        <p:txBody>
          <a:bodyPr>
            <a:normAutofit fontScale="90000"/>
          </a:bodyPr>
          <a:lstStyle/>
          <a:p>
            <a:r>
              <a:rPr lang="bg-BG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i="1" dirty="0" smtClean="0">
                <a:solidFill>
                  <a:schemeClr val="accent1">
                    <a:lumMod val="50000"/>
                  </a:schemeClr>
                </a:solidFill>
              </a:rPr>
              <a:t>Пестене на питейната вода и намаляване на замърсяването на битовите отпадъчни води</a:t>
            </a:r>
            <a:endParaRPr lang="bg-BG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-285784" y="285728"/>
            <a:ext cx="2214578" cy="6072230"/>
          </a:xfrm>
        </p:spPr>
        <p:txBody>
          <a:bodyPr>
            <a:normAutofit fontScale="92500" lnSpcReduction="20000"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Когато мием чиниите на ръка първо ги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сапунисваме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без да оставяме водата да тече постоян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но.След това ги изплакваме.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8596" y="857233"/>
            <a:ext cx="8229600" cy="2000264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Мама винаги казва:</a:t>
            </a: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-Не слагай много препарат за съдове,защото трябва много вода за да се отмие.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8" name="Picture 2" descr="https://static.framar.bg/filestore/pestene-na-voda-vkush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476250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1500198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Ползваме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съдомиялната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машина,когато е максимално заредена.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2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928802"/>
            <a:ext cx="5357851" cy="450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2143139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Използваме пералнята с пълния и капацитет на пране при 40 градуса.Не слагаме много перилен препарат и използваме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гел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,защото по-малко замърсява отпадните води.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6" name="Picture 2" descr="Резултат с изображение за пералня с пр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096000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2286016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Лятото винаги слагаме вода в хладилника,за да не я изразходваме излишно, докато се охлади.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4" name="Picture 6" descr="Резултат с изображение за чаша с ледена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07223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2214579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Мием зеленчуците в голяма купа,а не на постоянно течаща вода.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26281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1785949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Най-много вода се използва за почистване на тоалетната чиния,затова казанчето е с две копчета-за малко и голямо количество вода.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https://static.framar.bg/filestore/spestqvane-na-voda-v-toalet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496"/>
            <a:ext cx="3714776" cy="305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 descr="Свързано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85992"/>
            <a:ext cx="350046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500306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Не трябва да изхвърляме отпадъци в тоалетната чиния(мазнини,хартии,трудно разтворими вещества и други),защото изискват огромно количество вода,за да се отмият и замърсяват много отпадните води</a:t>
            </a:r>
            <a:r>
              <a:rPr lang="bg-BG" dirty="0" smtClean="0"/>
              <a:t>.</a:t>
            </a:r>
            <a:endParaRPr lang="bg-BG" dirty="0"/>
          </a:p>
        </p:txBody>
      </p:sp>
      <p:pic>
        <p:nvPicPr>
          <p:cNvPr id="36866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5715000" cy="4143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714752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На вилата баба събира дъждовната вода и полива с нея.Ако не е валяло използва кладенец.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842" name="Picture 2" descr="Резултат с изображение за пестим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478634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643182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На село за поливане се използва кладенец.Имаме направено капково напояване и така не се губи вода в </a:t>
            </a:r>
            <a:r>
              <a:rPr lang="bg-BG" dirty="0" err="1" smtClean="0">
                <a:solidFill>
                  <a:schemeClr val="tx2">
                    <a:lumMod val="75000"/>
                  </a:schemeClr>
                </a:solidFill>
              </a:rPr>
              <a:t>пръстта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,и се поливат корените,а не листата на растенията.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4818" name="Picture 2" descr="Резултат с изображение за кладе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214710" cy="378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Резултат с изображение за капково напоява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285992"/>
            <a:ext cx="3810000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6058"/>
          </a:xfrm>
        </p:spPr>
        <p:txBody>
          <a:bodyPr/>
          <a:lstStyle/>
          <a:p>
            <a:pPr>
              <a:buNone/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Моето домакинство е тричленно  и за един месец консумира 6-7 кубика вода,което ни струва 12-14лв.</a:t>
            </a:r>
          </a:p>
          <a:p>
            <a:pPr>
              <a:buNone/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На Кика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домакинството </a:t>
            </a: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е петчленно и консумира 11-12 кубика вода за месец,което струва 22-24лв.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14353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28596" y="1"/>
            <a:ext cx="8229600" cy="1142984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Никога не мием колата с маркуч,за да не хабим питейната вода.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4" name="Picture 2" descr="https://static.framar.bg/filestore/miene-na-kolata-s-ko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597694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1928802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За да опазим отпадните води забърсваме съдовете от останалата храна преди да ги измием.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770" name="Picture 2" descr="Резултат с изображение за изхвърляне на хр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315200" cy="411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1785950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Използваме течни перилни препарати,защото те по-малко замърсяват отпадните води.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8" name="Picture 4" descr="Резултат с изображение за per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715436" cy="414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714380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Събираме отпадъците разделно.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2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096250" cy="505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3214710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Всяка капка вода е ценна за живота,за здравето и за бъдещето,затова нека да я пестим,защото:</a:t>
            </a: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-питейната вода е малко</a:t>
            </a: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-растенията и живите организми не могат да живеят без нея!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698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3714728" cy="307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Благодарим Ви за вниманието!</a:t>
            </a: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Презентацията е изготвена от:</a:t>
            </a: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          Ралица Йорданова Янкова</a:t>
            </a: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                             и                                                                       </a:t>
            </a:r>
          </a:p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        Кристиана </a:t>
            </a:r>
            <a:r>
              <a:rPr lang="bg-BG" smtClean="0">
                <a:solidFill>
                  <a:schemeClr val="tx2">
                    <a:lumMod val="75000"/>
                  </a:schemeClr>
                </a:solidFill>
              </a:rPr>
              <a:t>Петрова </a:t>
            </a:r>
            <a:r>
              <a:rPr lang="bg-BG" smtClean="0">
                <a:solidFill>
                  <a:schemeClr val="tx2">
                    <a:lumMod val="75000"/>
                  </a:schemeClr>
                </a:solidFill>
              </a:rPr>
              <a:t>Кирчева от 5Б клас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Картина 3" descr="image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357562"/>
            <a:ext cx="335758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2143140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За да пестим водата задължително проверяваме дали сме затворили кранчетата добре.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Резултат с изображение за пести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557216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286015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Ако видим теч от тръбите или чешмите веднага известяваме родителите,за да отстранят повредата,защото от течовете се губи много вода.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6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3857652" cy="3667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2571744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Когато влезем да се къпем майките ни винаги ни казват:</a:t>
            </a:r>
          </a:p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-Не пей под душа!Докато ти свърши репертоара ще изхабиш много вода.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19125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357322"/>
          </a:xfrm>
        </p:spPr>
        <p:txBody>
          <a:bodyPr/>
          <a:lstStyle/>
          <a:p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Къпем се с душ вместо във вана,за да спестим вода.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Свързано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5143536" cy="4429156"/>
          </a:xfrm>
          <a:prstGeom prst="rect">
            <a:avLst/>
          </a:prstGeom>
          <a:noFill/>
        </p:spPr>
      </p:pic>
      <p:pic>
        <p:nvPicPr>
          <p:cNvPr id="18436" name="Picture 4" descr="Резултат с изображение за пести 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071834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2976" y="500042"/>
            <a:ext cx="7115196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dirty="0" smtClean="0">
                <a:solidFill>
                  <a:schemeClr val="accent1">
                    <a:lumMod val="50000"/>
                  </a:schemeClr>
                </a:solidFill>
              </a:rPr>
              <a:t>Мием си зъбите с електрическа четка,която намокряме,спираме водата и изплакваме устата с чаша вода.</a:t>
            </a:r>
            <a:endParaRPr lang="bg-B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Резултат с изображение за пести 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4495800" cy="316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Спираме водата когато си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сапунисваме 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ръцете.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 descr="Резултат с изображение за сапунисване на ръ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642942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57165"/>
            <a:ext cx="8229600" cy="2714645"/>
          </a:xfrm>
        </p:spPr>
        <p:txBody>
          <a:bodyPr/>
          <a:lstStyle/>
          <a:p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Добре би било,ако си купим батерия с фотоклетка,която се задейства при движение.Тогава няма да забравяме да спираме водата.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Резултат с изображение за батерия с фотокл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5857916" cy="427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433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тема</vt:lpstr>
      <vt:lpstr> Пестене на питейната вода и намаляване на замърсяването на битовите отпадъчни води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аз и моето семейство спомагаме за пестенето на питейната вода и за намаляване на замърсяването на битовите отпадъчни води</dc:title>
  <dc:creator>pc</dc:creator>
  <cp:lastModifiedBy>Потребител на Windows</cp:lastModifiedBy>
  <cp:revision>37</cp:revision>
  <dcterms:created xsi:type="dcterms:W3CDTF">2018-03-15T11:37:47Z</dcterms:created>
  <dcterms:modified xsi:type="dcterms:W3CDTF">2018-03-20T07:36:49Z</dcterms:modified>
</cp:coreProperties>
</file>