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46b105af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46b105af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d400fddd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ed400fdd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46b105af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46b105af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46b105af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46b105af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46b105af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46b105af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46b105af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46b105af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6b105af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46b105af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46b105af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46b105af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46b105af9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46b105af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46b105af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46b105af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it.ly/2Tkt8E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G-Suite с edu.mon акаунт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или как да влезем в Google Classroom с акаунт edu.mon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165900" y="0"/>
            <a:ext cx="8812200" cy="160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/>
              <a:t>Сега е време да добавим кода на курса. Слeд това натискаме “присъедини” или “join”-само за ученици</a:t>
            </a:r>
            <a:r>
              <a:rPr lang="bg" sz="4000"/>
              <a:t>.</a:t>
            </a:r>
            <a:endParaRPr sz="4000"/>
          </a:p>
        </p:txBody>
      </p:sp>
      <p:sp>
        <p:nvSpPr>
          <p:cNvPr id="128" name="Google Shape;128;p22"/>
          <p:cNvSpPr txBox="1"/>
          <p:nvPr>
            <p:ph idx="1" type="subTitle"/>
          </p:nvPr>
        </p:nvSpPr>
        <p:spPr>
          <a:xfrm>
            <a:off x="0" y="1362425"/>
            <a:ext cx="2908500" cy="37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Кодове за: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5 клас -  </a:t>
            </a:r>
            <a:r>
              <a:rPr lang="bg" sz="4900">
                <a:solidFill>
                  <a:srgbClr val="137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woxl2hb</a:t>
            </a:r>
            <a:endParaRPr sz="4900">
              <a:solidFill>
                <a:srgbClr val="137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100"/>
              <a:t> </a:t>
            </a:r>
            <a:endParaRPr sz="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     6 А клас-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4900">
                <a:solidFill>
                  <a:srgbClr val="137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bg" sz="51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jvqd7tk</a:t>
            </a:r>
            <a:endParaRPr sz="5100">
              <a:solidFill>
                <a:srgbClr val="137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37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</a:t>
            </a:r>
            <a:endParaRPr>
              <a:solidFill>
                <a:srgbClr val="137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>
                <a:solidFill>
                  <a:srgbClr val="137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6 Б клас - </a:t>
            </a:r>
            <a:endParaRPr>
              <a:solidFill>
                <a:srgbClr val="137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" sz="4700">
                <a:solidFill>
                  <a:srgbClr val="137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vcxfy3n</a:t>
            </a:r>
            <a:endParaRPr sz="4700">
              <a:solidFill>
                <a:srgbClr val="137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400" y="1716425"/>
            <a:ext cx="6092602" cy="342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3367775" y="3275925"/>
            <a:ext cx="1469700" cy="7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265500" y="1081400"/>
            <a:ext cx="43065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/>
              <a:t>Сега е време да добавим кода на курса. Слeд това натискаме “присъедини” или “join”-само за ученици</a:t>
            </a:r>
            <a:endParaRPr sz="5000"/>
          </a:p>
        </p:txBody>
      </p:sp>
      <p:sp>
        <p:nvSpPr>
          <p:cNvPr id="137" name="Google Shape;137;p23"/>
          <p:cNvSpPr txBox="1"/>
          <p:nvPr>
            <p:ph idx="1" type="subTitle"/>
          </p:nvPr>
        </p:nvSpPr>
        <p:spPr>
          <a:xfrm>
            <a:off x="265500" y="2715150"/>
            <a:ext cx="40452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7 А клас -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r7xqzac </a:t>
            </a:r>
            <a:endParaRPr sz="4000">
              <a:solidFill>
                <a:srgbClr val="1967D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bg">
                <a:solidFill>
                  <a:srgbClr val="000000"/>
                </a:solidFill>
                <a:highlight>
                  <a:srgbClr val="FFFFFF"/>
                </a:highlight>
              </a:rPr>
              <a:t>7 Б клас -</a:t>
            </a:r>
            <a:r>
              <a:rPr lang="bg" sz="40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4000">
              <a:solidFill>
                <a:srgbClr val="1967D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40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7vai3lz</a:t>
            </a:r>
            <a:endParaRPr sz="4000">
              <a:solidFill>
                <a:srgbClr val="1967D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3"/>
          <p:cNvSpPr txBox="1"/>
          <p:nvPr>
            <p:ph idx="2" type="body"/>
          </p:nvPr>
        </p:nvSpPr>
        <p:spPr>
          <a:xfrm>
            <a:off x="4939500" y="704175"/>
            <a:ext cx="3837000" cy="43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НАЧАЛЕН ЕТАП: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bg"/>
              <a:t>1 А клас - </a:t>
            </a:r>
            <a:r>
              <a:rPr lang="bg" sz="4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uepasee</a:t>
            </a:r>
            <a:endParaRPr sz="4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rgbClr val="202124"/>
                </a:solidFill>
                <a:highlight>
                  <a:srgbClr val="FFFFFF"/>
                </a:highlight>
              </a:rPr>
              <a:t>2 А клас - </a:t>
            </a:r>
            <a:r>
              <a:rPr lang="bg" sz="4000">
                <a:solidFill>
                  <a:srgbClr val="007B8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xvz2qba</a:t>
            </a:r>
            <a:endParaRPr sz="4000">
              <a:solidFill>
                <a:srgbClr val="007B8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bg">
                <a:solidFill>
                  <a:srgbClr val="000000"/>
                </a:solidFill>
                <a:highlight>
                  <a:srgbClr val="FFFFFF"/>
                </a:highlight>
              </a:rPr>
              <a:t>3 А клас -</a:t>
            </a:r>
            <a:r>
              <a:rPr lang="bg">
                <a:solidFill>
                  <a:srgbClr val="007B83"/>
                </a:solidFill>
                <a:highlight>
                  <a:srgbClr val="FFFFFF"/>
                </a:highlight>
              </a:rPr>
              <a:t> </a:t>
            </a:r>
            <a:r>
              <a:rPr lang="bg" sz="40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u5k3vnp</a:t>
            </a:r>
            <a:endParaRPr sz="4000">
              <a:solidFill>
                <a:srgbClr val="1967D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bg">
                <a:solidFill>
                  <a:srgbClr val="000000"/>
                </a:solidFill>
                <a:highlight>
                  <a:srgbClr val="FFFFFF"/>
                </a:highlight>
              </a:rPr>
              <a:t>4 А клас -</a:t>
            </a:r>
            <a:r>
              <a:rPr lang="bg" sz="4000">
                <a:solidFill>
                  <a:srgbClr val="1967D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ljwwkib</a:t>
            </a:r>
            <a:endParaRPr sz="4000">
              <a:solidFill>
                <a:srgbClr val="1967D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65500" y="17166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Всеки трябва да активира профила си с e-mail и парола.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65500" y="34269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Как да стане това прочетете тук и следвайте инструкциите :</a:t>
            </a:r>
            <a:r>
              <a:rPr lang="bg" u="sng">
                <a:solidFill>
                  <a:schemeClr val="hlink"/>
                </a:solidFill>
                <a:hlinkClick r:id="rId3"/>
              </a:rPr>
              <a:t>https://bit.ly/2Tkt8E4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bg"/>
              <a:t>След като сме активирали своя служебен профил, преминаваме към следващата стъпка: влизане в Google акаунт с edu.mon.bg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Влизане в Google с новия акаунт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Заредете в браузъра google.bg и натиснете Вход.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350" y="1212388"/>
            <a:ext cx="4833302" cy="27187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7306800" y="1212400"/>
            <a:ext cx="1469700" cy="7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393300" y="-17385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800"/>
              <a:t>Ако вече имате зареден профил, добавете нов.</a:t>
            </a:r>
            <a:endParaRPr sz="3900"/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471" y="1448400"/>
            <a:ext cx="6569069" cy="36951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668575" y="3090025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1637950" y="86400"/>
            <a:ext cx="69345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3800"/>
              <a:t>Пишете email-а си, който завършва на @edu.mon.bg, a след това паролата, която сте генерирали.</a:t>
            </a:r>
            <a:endParaRPr sz="3800"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950" y="1796693"/>
            <a:ext cx="6934498" cy="337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6500" y="178225"/>
            <a:ext cx="85110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Препраща ни директно в МОН. Избираме служебен акаунт.</a:t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5307000" y="4956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350" y="1768050"/>
            <a:ext cx="5265974" cy="29621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2143125" y="2845225"/>
            <a:ext cx="1469700" cy="1469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76550" y="0"/>
            <a:ext cx="9067500" cy="10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Пишем паролата, която ние сме избрали.</a:t>
            </a:r>
            <a:endParaRPr/>
          </a:p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612" y="1025700"/>
            <a:ext cx="7194773" cy="41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6500" y="147625"/>
            <a:ext cx="85110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И вече сме влезли в служебните акаунти на МОН.</a:t>
            </a:r>
            <a:endParaRPr/>
          </a:p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463" y="1670425"/>
            <a:ext cx="6569069" cy="36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6500" y="147600"/>
            <a:ext cx="8511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4700"/>
              <a:t>Влизаме в https://classroom.google.com</a:t>
            </a:r>
            <a:endParaRPr sz="4700"/>
          </a:p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137775" y="903300"/>
            <a:ext cx="2069100" cy="4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Натискаме + в горния десен ъгъл, за да добавим класна стая.Избираме  “Join class” или “Присъединяване в клас” - </a:t>
            </a:r>
            <a:r>
              <a:rPr lang="bg" sz="2600">
                <a:solidFill>
                  <a:srgbClr val="FF0000"/>
                </a:solidFill>
              </a:rPr>
              <a:t>за учениците</a:t>
            </a:r>
            <a:r>
              <a:rPr lang="bg"/>
              <a:t>!!!</a:t>
            </a:r>
            <a:endParaRPr/>
          </a:p>
        </p:txBody>
      </p:sp>
      <p:sp>
        <p:nvSpPr>
          <p:cNvPr id="121" name="Google Shape;121;p21"/>
          <p:cNvSpPr txBox="1"/>
          <p:nvPr>
            <p:ph idx="2" type="body"/>
          </p:nvPr>
        </p:nvSpPr>
        <p:spPr>
          <a:xfrm>
            <a:off x="53070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900" y="903300"/>
            <a:ext cx="7026398" cy="417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