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797675" cy="9926638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bg-BG" smtClean="0"/>
              <a:t>Щракнете, за да редактирате стила на подзаглавието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6620-2666-4114-9964-C01BE94B2F83}" type="datetimeFigureOut">
              <a:rPr lang="bg-BG" smtClean="0"/>
              <a:pPr/>
              <a:t>5.8.2020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81E2E-9CCD-4732-BFDD-05CE575CE0C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46018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6620-2666-4114-9964-C01BE94B2F83}" type="datetimeFigureOut">
              <a:rPr lang="bg-BG" smtClean="0"/>
              <a:pPr/>
              <a:t>5.8.2020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81E2E-9CCD-4732-BFDD-05CE575CE0C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01773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6620-2666-4114-9964-C01BE94B2F83}" type="datetimeFigureOut">
              <a:rPr lang="bg-BG" smtClean="0"/>
              <a:pPr/>
              <a:t>5.8.2020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81E2E-9CCD-4732-BFDD-05CE575CE0C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3934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6620-2666-4114-9964-C01BE94B2F83}" type="datetimeFigureOut">
              <a:rPr lang="bg-BG" smtClean="0"/>
              <a:pPr/>
              <a:t>5.8.2020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81E2E-9CCD-4732-BFDD-05CE575CE0C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56126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6620-2666-4114-9964-C01BE94B2F83}" type="datetimeFigureOut">
              <a:rPr lang="bg-BG" smtClean="0"/>
              <a:pPr/>
              <a:t>5.8.2020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81E2E-9CCD-4732-BFDD-05CE575CE0C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93721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6620-2666-4114-9964-C01BE94B2F83}" type="datetimeFigureOut">
              <a:rPr lang="bg-BG" smtClean="0"/>
              <a:pPr/>
              <a:t>5.8.2020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81E2E-9CCD-4732-BFDD-05CE575CE0C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73868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6620-2666-4114-9964-C01BE94B2F83}" type="datetimeFigureOut">
              <a:rPr lang="bg-BG" smtClean="0"/>
              <a:pPr/>
              <a:t>5.8.2020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81E2E-9CCD-4732-BFDD-05CE575CE0C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01579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6620-2666-4114-9964-C01BE94B2F83}" type="datetimeFigureOut">
              <a:rPr lang="bg-BG" smtClean="0"/>
              <a:pPr/>
              <a:t>5.8.2020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81E2E-9CCD-4732-BFDD-05CE575CE0C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4639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6620-2666-4114-9964-C01BE94B2F83}" type="datetimeFigureOut">
              <a:rPr lang="bg-BG" smtClean="0"/>
              <a:pPr/>
              <a:t>5.8.2020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81E2E-9CCD-4732-BFDD-05CE575CE0C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13091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6620-2666-4114-9964-C01BE94B2F83}" type="datetimeFigureOut">
              <a:rPr lang="bg-BG" smtClean="0"/>
              <a:pPr/>
              <a:t>5.8.2020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81E2E-9CCD-4732-BFDD-05CE575CE0C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52665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6620-2666-4114-9964-C01BE94B2F83}" type="datetimeFigureOut">
              <a:rPr lang="bg-BG" smtClean="0"/>
              <a:pPr/>
              <a:t>5.8.2020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81E2E-9CCD-4732-BFDD-05CE575CE0C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22937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56620-2666-4114-9964-C01BE94B2F83}" type="datetimeFigureOut">
              <a:rPr lang="bg-BG" smtClean="0"/>
              <a:pPr/>
              <a:t>5.8.2020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81E2E-9CCD-4732-BFDD-05CE575CE0C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8745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85786" y="-142900"/>
            <a:ext cx="7967666" cy="1631976"/>
          </a:xfrm>
        </p:spPr>
        <p:txBody>
          <a:bodyPr>
            <a:normAutofit/>
          </a:bodyPr>
          <a:lstStyle/>
          <a:p>
            <a:pPr algn="ctr"/>
            <a:r>
              <a:rPr lang="bg-BG" dirty="0" smtClean="0">
                <a:solidFill>
                  <a:schemeClr val="tx1"/>
                </a:solidFill>
                <a:cs typeface="Times New Roman" pitchFamily="18" charset="0"/>
              </a:rPr>
              <a:t>НЕОБХОДИМ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O </a:t>
            </a:r>
            <a:b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                   </a:t>
            </a:r>
            <a:r>
              <a:rPr lang="bg-BG" dirty="0" smtClean="0">
                <a:solidFill>
                  <a:schemeClr val="tx1"/>
                </a:solidFill>
                <a:cs typeface="Times New Roman" pitchFamily="18" charset="0"/>
              </a:rPr>
              <a:t>ЗА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                                      </a:t>
            </a:r>
            <a:r>
              <a:rPr lang="bg-BG" dirty="0" smtClean="0">
                <a:solidFill>
                  <a:schemeClr val="tx1"/>
                </a:solidFill>
                <a:cs typeface="Times New Roman" pitchFamily="18" charset="0"/>
              </a:rPr>
              <a:t>ПЪРВОКЛАСНИКА</a:t>
            </a:r>
            <a:endParaRPr lang="bg-BG" dirty="0"/>
          </a:p>
        </p:txBody>
      </p:sp>
      <p:sp>
        <p:nvSpPr>
          <p:cNvPr id="3" name="Правоъгълник 2"/>
          <p:cNvSpPr/>
          <p:nvPr/>
        </p:nvSpPr>
        <p:spPr>
          <a:xfrm>
            <a:off x="857224" y="1533465"/>
            <a:ext cx="7215238" cy="470898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броя тетрадки – тесни и широки </a:t>
            </a:r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редове;</a:t>
            </a:r>
            <a:endParaRPr lang="bg-BG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броя тетрадки –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малки</a:t>
            </a:r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квадрати;</a:t>
            </a:r>
          </a:p>
          <a:p>
            <a:pPr lvl="0"/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3. 1 брой тетрадка –   големи квадрати;</a:t>
            </a:r>
            <a:endParaRPr lang="bg-BG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Чертожни инструменти /линия, триъгълник, гума, </a:t>
            </a:r>
          </a:p>
          <a:p>
            <a:pPr lvl="0"/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молив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– 2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бр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./,</a:t>
            </a:r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острилка, химикали.</a:t>
            </a:r>
          </a:p>
          <a:p>
            <a:pPr lvl="0"/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. Н</a:t>
            </a:r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есесер - мек кожен или от плат.</a:t>
            </a:r>
            <a:endParaRPr lang="bg-BG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Блок </a:t>
            </a:r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№4 , акварелни бои, пастели, </a:t>
            </a:r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цветни моливи, флумастери</a:t>
            </a:r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мушама /размер 50/50 см/, </a:t>
            </a:r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чашка, четки. </a:t>
            </a:r>
            <a:endParaRPr lang="bg-BG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ланцово </a:t>
            </a:r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блокче, ножица, лепило, дъска и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пластмасово</a:t>
            </a:r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ножче, </a:t>
            </a:r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пластилин.</a:t>
            </a:r>
          </a:p>
          <a:p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. 10 папки с копче или цип за всеки предмет;</a:t>
            </a:r>
          </a:p>
          <a:p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. 1 папка класьор / 8 см./ + 3 папки с прозрачно лице – за портфолио;</a:t>
            </a:r>
          </a:p>
          <a:p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портен </a:t>
            </a:r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екип ,тениска, маратонки или </a:t>
            </a:r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кецове.</a:t>
            </a:r>
            <a:endParaRPr lang="bg-BG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g-BG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РАНИЦА No2 С УЧЕНИЧЕСКИ ПРИНАДЛЕЖНОСТИ ЗА МОМЧ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42852"/>
            <a:ext cx="1857388" cy="1500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145</Words>
  <Application>Microsoft Office PowerPoint</Application>
  <PresentationFormat>Презентация на цял екран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на Office</vt:lpstr>
      <vt:lpstr>НЕОБХОДИМO                     ЗА                                        ПЪРВОКЛАСНИКА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НЕОБХОДИМO ЗА ПЪРВОКЛАСНИКА</dc:title>
  <dc:creator>user</dc:creator>
  <cp:lastModifiedBy>Потребител на Windows</cp:lastModifiedBy>
  <cp:revision>8</cp:revision>
  <cp:lastPrinted>2020-08-05T10:36:20Z</cp:lastPrinted>
  <dcterms:created xsi:type="dcterms:W3CDTF">2015-06-03T05:22:34Z</dcterms:created>
  <dcterms:modified xsi:type="dcterms:W3CDTF">2020-08-05T10:36:51Z</dcterms:modified>
</cp:coreProperties>
</file>